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Lst>
  <p:notesMasterIdLst>
    <p:notesMasterId r:id="rId43"/>
  </p:notesMasterIdLst>
  <p:handoutMasterIdLst>
    <p:handoutMasterId r:id="rId44"/>
  </p:handoutMasterIdLst>
  <p:sldIdLst>
    <p:sldId id="1029" r:id="rId5"/>
    <p:sldId id="668" r:id="rId6"/>
    <p:sldId id="1031" r:id="rId7"/>
    <p:sldId id="1224" r:id="rId8"/>
    <p:sldId id="1225" r:id="rId9"/>
    <p:sldId id="1226" r:id="rId10"/>
    <p:sldId id="1227" r:id="rId11"/>
    <p:sldId id="1228" r:id="rId12"/>
    <p:sldId id="1229" r:id="rId13"/>
    <p:sldId id="1230" r:id="rId14"/>
    <p:sldId id="1231" r:id="rId15"/>
    <p:sldId id="1232" r:id="rId16"/>
    <p:sldId id="1233" r:id="rId17"/>
    <p:sldId id="1242" r:id="rId18"/>
    <p:sldId id="1171" r:id="rId19"/>
    <p:sldId id="1199" r:id="rId20"/>
    <p:sldId id="1200" r:id="rId21"/>
    <p:sldId id="1207" r:id="rId22"/>
    <p:sldId id="1176" r:id="rId23"/>
    <p:sldId id="1177" r:id="rId24"/>
    <p:sldId id="1197" r:id="rId25"/>
    <p:sldId id="1178" r:id="rId26"/>
    <p:sldId id="1097" r:id="rId27"/>
    <p:sldId id="1235" r:id="rId28"/>
    <p:sldId id="1236" r:id="rId29"/>
    <p:sldId id="1237" r:id="rId30"/>
    <p:sldId id="1098" r:id="rId31"/>
    <p:sldId id="1238" r:id="rId32"/>
    <p:sldId id="1213" r:id="rId33"/>
    <p:sldId id="1214" r:id="rId34"/>
    <p:sldId id="1239" r:id="rId35"/>
    <p:sldId id="1240" r:id="rId36"/>
    <p:sldId id="1172" r:id="rId37"/>
    <p:sldId id="1180" r:id="rId38"/>
    <p:sldId id="1103" r:id="rId39"/>
    <p:sldId id="1181" r:id="rId40"/>
    <p:sldId id="1208" r:id="rId41"/>
    <p:sldId id="1040" r:id="rId42"/>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4F7554D-71FD-5A43-B499-0BB9EC4AE82A}">
          <p14:sldIdLst>
            <p14:sldId id="1029"/>
            <p14:sldId id="668"/>
            <p14:sldId id="1031"/>
            <p14:sldId id="1224"/>
            <p14:sldId id="1225"/>
            <p14:sldId id="1226"/>
            <p14:sldId id="1227"/>
            <p14:sldId id="1228"/>
            <p14:sldId id="1229"/>
            <p14:sldId id="1230"/>
            <p14:sldId id="1231"/>
            <p14:sldId id="1232"/>
            <p14:sldId id="1233"/>
            <p14:sldId id="1242"/>
            <p14:sldId id="1171"/>
            <p14:sldId id="1199"/>
            <p14:sldId id="1200"/>
            <p14:sldId id="1207"/>
            <p14:sldId id="1176"/>
            <p14:sldId id="1177"/>
            <p14:sldId id="1197"/>
            <p14:sldId id="1178"/>
            <p14:sldId id="1097"/>
            <p14:sldId id="1235"/>
            <p14:sldId id="1236"/>
            <p14:sldId id="1237"/>
            <p14:sldId id="1098"/>
            <p14:sldId id="1238"/>
            <p14:sldId id="1213"/>
            <p14:sldId id="1214"/>
            <p14:sldId id="1239"/>
            <p14:sldId id="1240"/>
            <p14:sldId id="1172"/>
            <p14:sldId id="1180"/>
            <p14:sldId id="1103"/>
            <p14:sldId id="1181"/>
            <p14:sldId id="1208"/>
            <p14:sldId id="1040"/>
          </p14:sldIdLst>
        </p14:section>
      </p14:sectionLst>
    </p:ext>
    <p:ext uri="{EFAFB233-063F-42B5-8137-9DF3F51BA10A}">
      <p15:sldGuideLst xmlns:p15="http://schemas.microsoft.com/office/powerpoint/2012/main">
        <p15:guide id="7" pos="2880" userDrawn="1">
          <p15:clr>
            <a:srgbClr val="A4A3A4"/>
          </p15:clr>
        </p15:guide>
        <p15:guide id="8"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essa Stella - Contractor" initials="VS-C" lastIdx="1" clrIdx="0"/>
  <p:cmAuthor id="1" name="Courtney Benvenuti" initials="CB" lastIdx="5" clrIdx="1"/>
  <p:cmAuthor id="2" name="Ahmad Jiwani"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a:srgbClr val="0B5887"/>
    <a:srgbClr val="0C72BE"/>
    <a:srgbClr val="00458A"/>
    <a:srgbClr val="FF7A29"/>
    <a:srgbClr val="7F7F7F"/>
    <a:srgbClr val="0067AB"/>
    <a:srgbClr val="F7F7F7"/>
    <a:srgbClr val="FAFAFA"/>
    <a:srgbClr val="8F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2" autoAdjust="0"/>
    <p:restoredTop sz="47681" autoAdjust="0"/>
  </p:normalViewPr>
  <p:slideViewPr>
    <p:cSldViewPr snapToGrid="0" showGuides="1">
      <p:cViewPr varScale="1">
        <p:scale>
          <a:sx n="72" d="100"/>
          <a:sy n="72" d="100"/>
        </p:scale>
        <p:origin x="2580" y="66"/>
      </p:cViewPr>
      <p:guideLst>
        <p:guide pos="2880"/>
        <p:guide orient="horz" pos="162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111" d="100"/>
          <a:sy n="111" d="100"/>
        </p:scale>
        <p:origin x="397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F8A5B9-D8CE-48F4-8307-A5BD99B9772F}" type="datetimeFigureOut">
              <a:rPr lang="en-US" smtClean="0"/>
              <a:t>10/19/2019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39D4B7-91D4-4610-9427-7DE43E8838AF}" type="slidenum">
              <a:rPr lang="en-US" smtClean="0"/>
              <a:t>‹#›</a:t>
            </a:fld>
            <a:endParaRPr lang="en-US"/>
          </a:p>
        </p:txBody>
      </p:sp>
    </p:spTree>
    <p:extLst>
      <p:ext uri="{BB962C8B-B14F-4D97-AF65-F5344CB8AC3E}">
        <p14:creationId xmlns:p14="http://schemas.microsoft.com/office/powerpoint/2010/main" val="296208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D22E7C-CE56-4581-956F-C20F96B0B492}" type="datetimeFigureOut">
              <a:rPr lang="en-US" smtClean="0"/>
              <a:t>10/19/2019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1490A1-A535-4809-9C00-23A56030EAB4}" type="slidenum">
              <a:rPr lang="en-US" smtClean="0"/>
              <a:t>‹#›</a:t>
            </a:fld>
            <a:endParaRPr lang="en-US" dirty="0"/>
          </a:p>
        </p:txBody>
      </p:sp>
    </p:spTree>
    <p:extLst>
      <p:ext uri="{BB962C8B-B14F-4D97-AF65-F5344CB8AC3E}">
        <p14:creationId xmlns:p14="http://schemas.microsoft.com/office/powerpoint/2010/main" val="1939193478"/>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Welcome!</a:t>
            </a:r>
          </a:p>
          <a:p>
            <a:endParaRPr lang="en-US" dirty="0"/>
          </a:p>
        </p:txBody>
      </p:sp>
      <p:sp>
        <p:nvSpPr>
          <p:cNvPr id="4" name="Slide Number Placeholder 3"/>
          <p:cNvSpPr>
            <a:spLocks noGrp="1"/>
          </p:cNvSpPr>
          <p:nvPr>
            <p:ph type="sldNum" sz="quarter" idx="10"/>
          </p:nvPr>
        </p:nvSpPr>
        <p:spPr/>
        <p:txBody>
          <a:bodyPr/>
          <a:lstStyle/>
          <a:p>
            <a:fld id="{8D1490A1-A535-4809-9C00-23A56030EAB4}" type="slidenum">
              <a:rPr lang="en-US" smtClean="0"/>
              <a:t>1</a:t>
            </a:fld>
            <a:endParaRPr lang="en-US" dirty="0"/>
          </a:p>
        </p:txBody>
      </p:sp>
    </p:spTree>
    <p:extLst>
      <p:ext uri="{BB962C8B-B14F-4D97-AF65-F5344CB8AC3E}">
        <p14:creationId xmlns:p14="http://schemas.microsoft.com/office/powerpoint/2010/main" val="3968849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1490A1-A535-4809-9C00-23A56030EAB4}" type="slidenum">
              <a:rPr lang="en-US" smtClean="0"/>
              <a:t>25</a:t>
            </a:fld>
            <a:endParaRPr lang="en-US" dirty="0"/>
          </a:p>
        </p:txBody>
      </p:sp>
    </p:spTree>
    <p:extLst>
      <p:ext uri="{BB962C8B-B14F-4D97-AF65-F5344CB8AC3E}">
        <p14:creationId xmlns:p14="http://schemas.microsoft.com/office/powerpoint/2010/main" val="2993860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1490A1-A535-4809-9C00-23A56030EAB4}" type="slidenum">
              <a:rPr lang="en-US" smtClean="0"/>
              <a:t>26</a:t>
            </a:fld>
            <a:endParaRPr lang="en-US" dirty="0"/>
          </a:p>
        </p:txBody>
      </p:sp>
    </p:spTree>
    <p:extLst>
      <p:ext uri="{BB962C8B-B14F-4D97-AF65-F5344CB8AC3E}">
        <p14:creationId xmlns:p14="http://schemas.microsoft.com/office/powerpoint/2010/main" val="2720751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add the laptop and still show the invoice on the screen.  It will be small enough</a:t>
            </a:r>
            <a:r>
              <a:rPr lang="en-US" baseline="0" dirty="0"/>
              <a:t> but the message about drilling down can be reviewed.</a:t>
            </a:r>
          </a:p>
          <a:p>
            <a:endParaRPr lang="en-US" dirty="0"/>
          </a:p>
        </p:txBody>
      </p:sp>
      <p:sp>
        <p:nvSpPr>
          <p:cNvPr id="4" name="Slide Number Placeholder 3"/>
          <p:cNvSpPr>
            <a:spLocks noGrp="1"/>
          </p:cNvSpPr>
          <p:nvPr>
            <p:ph type="sldNum" sz="quarter" idx="10"/>
          </p:nvPr>
        </p:nvSpPr>
        <p:spPr/>
        <p:txBody>
          <a:bodyPr/>
          <a:lstStyle/>
          <a:p>
            <a:fld id="{8D1490A1-A535-4809-9C00-23A56030EAB4}" type="slidenum">
              <a:rPr lang="en-US" smtClean="0"/>
              <a:t>30</a:t>
            </a:fld>
            <a:endParaRPr lang="en-US" dirty="0"/>
          </a:p>
        </p:txBody>
      </p:sp>
    </p:spTree>
    <p:extLst>
      <p:ext uri="{BB962C8B-B14F-4D97-AF65-F5344CB8AC3E}">
        <p14:creationId xmlns:p14="http://schemas.microsoft.com/office/powerpoint/2010/main" val="1985285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490A1-A535-4809-9C00-23A56030EAB4}"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16854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David here</a:t>
            </a:r>
            <a:endParaRPr lang="en-US" dirty="0"/>
          </a:p>
        </p:txBody>
      </p:sp>
      <p:sp>
        <p:nvSpPr>
          <p:cNvPr id="4" name="Slide Number Placeholder 3"/>
          <p:cNvSpPr>
            <a:spLocks noGrp="1"/>
          </p:cNvSpPr>
          <p:nvPr>
            <p:ph type="sldNum" sz="quarter" idx="10"/>
          </p:nvPr>
        </p:nvSpPr>
        <p:spPr/>
        <p:txBody>
          <a:bodyPr/>
          <a:lstStyle/>
          <a:p>
            <a:fld id="{8D1490A1-A535-4809-9C00-23A56030EAB4}" type="slidenum">
              <a:rPr lang="en-US" smtClean="0"/>
              <a:t>2</a:t>
            </a:fld>
            <a:endParaRPr lang="en-US" dirty="0"/>
          </a:p>
        </p:txBody>
      </p:sp>
    </p:spTree>
    <p:extLst>
      <p:ext uri="{BB962C8B-B14F-4D97-AF65-F5344CB8AC3E}">
        <p14:creationId xmlns:p14="http://schemas.microsoft.com/office/powerpoint/2010/main" val="399449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We will start off with a quick intro to SCM where I will provide product overview, functional footprint and a quick look at what is on the immediate roadmap. </a:t>
            </a:r>
          </a:p>
          <a:p>
            <a:pPr lvl="0"/>
            <a:r>
              <a:rPr lang="en-US" sz="1200" kern="1200" dirty="0">
                <a:solidFill>
                  <a:schemeClr val="tx1"/>
                </a:solidFill>
                <a:effectLst/>
                <a:latin typeface="+mn-lt"/>
                <a:ea typeface="+mn-ea"/>
                <a:cs typeface="+mn-cs"/>
              </a:rPr>
              <a:t>David will take over and share DCH’s journey with WD SCM  - WD Deployment, How they are using it and what is the value realized.</a:t>
            </a:r>
          </a:p>
          <a:p>
            <a:r>
              <a:rPr lang="en-US" sz="1200" kern="1200" dirty="0">
                <a:solidFill>
                  <a:schemeClr val="tx1"/>
                </a:solidFill>
                <a:effectLst/>
                <a:latin typeface="+mn-lt"/>
                <a:ea typeface="+mn-ea"/>
                <a:cs typeface="+mn-cs"/>
              </a:rPr>
              <a:t>We will wrap-it up with </a:t>
            </a:r>
            <a:r>
              <a:rPr lang="en-US" sz="1200" b="1" kern="1200" dirty="0">
                <a:solidFill>
                  <a:schemeClr val="tx1"/>
                </a:solidFill>
                <a:effectLst/>
                <a:latin typeface="+mn-lt"/>
                <a:ea typeface="+mn-ea"/>
                <a:cs typeface="+mn-cs"/>
              </a:rPr>
              <a:t>Q&amp;A</a:t>
            </a:r>
            <a:r>
              <a:rPr lang="en-US" dirty="0">
                <a:effectLst/>
              </a:rPr>
              <a:t> </a:t>
            </a:r>
            <a:endParaRPr lang="en-US" sz="1200" kern="1200" dirty="0">
              <a:solidFill>
                <a:schemeClr val="tx1"/>
              </a:solidFill>
              <a:effectLst/>
              <a:latin typeface="+mn-lt"/>
              <a:ea typeface="+mn-ea"/>
              <a:cs typeface="+mn-cs"/>
            </a:endParaRPr>
          </a:p>
          <a:p>
            <a:pPr rtl="0" eaLnBrk="1" fontAlgn="auto" latinLnBrk="0" hangingPunct="1"/>
            <a:endParaRPr lang="en-US" sz="1200" b="0" i="0" u="none" strike="noStrike" kern="1200" dirty="0">
              <a:solidFill>
                <a:schemeClr val="tx1"/>
              </a:solidFill>
              <a:effectLst/>
              <a:latin typeface="+mn-lt"/>
              <a:ea typeface="+mn-ea"/>
              <a:cs typeface="+mn-cs"/>
            </a:endParaRPr>
          </a:p>
          <a:p>
            <a:pPr rtl="0" eaLnBrk="1" fontAlgn="auto" latinLnBrk="0" hangingPunct="1"/>
            <a:r>
              <a:rPr lang="en-US" sz="1200" b="0" i="0" u="none" strike="noStrike" kern="1200" dirty="0">
                <a:solidFill>
                  <a:schemeClr val="tx1"/>
                </a:solidFill>
                <a:effectLst/>
                <a:latin typeface="+mn-lt"/>
                <a:ea typeface="+mn-ea"/>
                <a:cs typeface="+mn-cs"/>
              </a:rPr>
              <a:t>David:</a:t>
            </a:r>
          </a:p>
          <a:p>
            <a:pPr rtl="0" eaLnBrk="1" fontAlgn="auto" latinLnBrk="0" hangingPunct="1"/>
            <a:r>
              <a:rPr lang="en-US" sz="1200" b="0" i="0" u="none" strike="noStrike" kern="1200" dirty="0">
                <a:solidFill>
                  <a:schemeClr val="tx1"/>
                </a:solidFill>
                <a:effectLst/>
                <a:latin typeface="+mn-lt"/>
                <a:ea typeface="+mn-ea"/>
                <a:cs typeface="+mn-cs"/>
              </a:rPr>
              <a:t>Step 1 launching SCM</a:t>
            </a:r>
          </a:p>
          <a:p>
            <a:pPr rtl="0" eaLnBrk="1" fontAlgn="auto" latinLnBrk="0" hangingPunct="1"/>
            <a:r>
              <a:rPr lang="en-US" sz="1200" b="0" i="0" u="none" strike="noStrike" kern="1200" dirty="0">
                <a:solidFill>
                  <a:schemeClr val="tx1"/>
                </a:solidFill>
                <a:effectLst/>
                <a:latin typeface="+mn-lt"/>
                <a:ea typeface="+mn-ea"/>
                <a:cs typeface="+mn-cs"/>
              </a:rPr>
              <a:t>Step 2 What next steps did DCH Take to improve SCM</a:t>
            </a:r>
          </a:p>
          <a:p>
            <a:endParaRPr lang="en-US" dirty="0"/>
          </a:p>
        </p:txBody>
      </p:sp>
      <p:sp>
        <p:nvSpPr>
          <p:cNvPr id="4" name="Slide Number Placeholder 3"/>
          <p:cNvSpPr>
            <a:spLocks noGrp="1"/>
          </p:cNvSpPr>
          <p:nvPr>
            <p:ph type="sldNum" sz="quarter" idx="5"/>
          </p:nvPr>
        </p:nvSpPr>
        <p:spPr/>
        <p:txBody>
          <a:bodyPr/>
          <a:lstStyle/>
          <a:p>
            <a:fld id="{8D1490A1-A535-4809-9C00-23A56030EAB4}" type="slidenum">
              <a:rPr lang="en-US" smtClean="0"/>
              <a:t>3</a:t>
            </a:fld>
            <a:endParaRPr lang="en-US" dirty="0"/>
          </a:p>
        </p:txBody>
      </p:sp>
    </p:spTree>
    <p:extLst>
      <p:ext uri="{BB962C8B-B14F-4D97-AF65-F5344CB8AC3E}">
        <p14:creationId xmlns:p14="http://schemas.microsoft.com/office/powerpoint/2010/main" val="187837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 1, 2018 (WD29)</a:t>
            </a:r>
          </a:p>
          <a:p>
            <a:r>
              <a:rPr lang="en-US" dirty="0"/>
              <a:t>April 1, 2019 (WD32)</a:t>
            </a:r>
          </a:p>
          <a:p>
            <a:endParaRPr lang="en-US" dirty="0"/>
          </a:p>
        </p:txBody>
      </p:sp>
      <p:sp>
        <p:nvSpPr>
          <p:cNvPr id="4" name="Slide Number Placeholder 3"/>
          <p:cNvSpPr>
            <a:spLocks noGrp="1"/>
          </p:cNvSpPr>
          <p:nvPr>
            <p:ph type="sldNum" sz="quarter" idx="5"/>
          </p:nvPr>
        </p:nvSpPr>
        <p:spPr/>
        <p:txBody>
          <a:bodyPr/>
          <a:lstStyle/>
          <a:p>
            <a:fld id="{8D1490A1-A535-4809-9C00-23A56030EAB4}" type="slidenum">
              <a:rPr lang="en-US" smtClean="0"/>
              <a:t>7</a:t>
            </a:fld>
            <a:endParaRPr lang="en-US" dirty="0"/>
          </a:p>
        </p:txBody>
      </p:sp>
    </p:spTree>
    <p:extLst>
      <p:ext uri="{BB962C8B-B14F-4D97-AF65-F5344CB8AC3E}">
        <p14:creationId xmlns:p14="http://schemas.microsoft.com/office/powerpoint/2010/main" val="408455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1490A1-A535-4809-9C00-23A56030EAB4}" type="slidenum">
              <a:rPr lang="en-US" smtClean="0"/>
              <a:t>8</a:t>
            </a:fld>
            <a:endParaRPr lang="en-US" dirty="0"/>
          </a:p>
        </p:txBody>
      </p:sp>
    </p:spTree>
    <p:extLst>
      <p:ext uri="{BB962C8B-B14F-4D97-AF65-F5344CB8AC3E}">
        <p14:creationId xmlns:p14="http://schemas.microsoft.com/office/powerpoint/2010/main" val="386807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1490A1-A535-4809-9C00-23A56030EAB4}" type="slidenum">
              <a:rPr lang="en-US" smtClean="0"/>
              <a:t>11</a:t>
            </a:fld>
            <a:endParaRPr lang="en-US" dirty="0"/>
          </a:p>
        </p:txBody>
      </p:sp>
    </p:spTree>
    <p:extLst>
      <p:ext uri="{BB962C8B-B14F-4D97-AF65-F5344CB8AC3E}">
        <p14:creationId xmlns:p14="http://schemas.microsoft.com/office/powerpoint/2010/main" val="461363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1490A1-A535-4809-9C00-23A56030EAB4}" type="slidenum">
              <a:rPr lang="en-US" smtClean="0"/>
              <a:t>16</a:t>
            </a:fld>
            <a:endParaRPr lang="en-US" dirty="0"/>
          </a:p>
        </p:txBody>
      </p:sp>
    </p:spTree>
    <p:extLst>
      <p:ext uri="{BB962C8B-B14F-4D97-AF65-F5344CB8AC3E}">
        <p14:creationId xmlns:p14="http://schemas.microsoft.com/office/powerpoint/2010/main" val="283576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1490A1-A535-4809-9C00-23A56030EAB4}" type="slidenum">
              <a:rPr lang="en-US" smtClean="0"/>
              <a:t>17</a:t>
            </a:fld>
            <a:endParaRPr lang="en-US" dirty="0"/>
          </a:p>
        </p:txBody>
      </p:sp>
    </p:spTree>
    <p:extLst>
      <p:ext uri="{BB962C8B-B14F-4D97-AF65-F5344CB8AC3E}">
        <p14:creationId xmlns:p14="http://schemas.microsoft.com/office/powerpoint/2010/main" val="3113457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1490A1-A535-4809-9C00-23A56030EAB4}" type="slidenum">
              <a:rPr lang="en-US" smtClean="0"/>
              <a:t>21</a:t>
            </a:fld>
            <a:endParaRPr lang="en-US" dirty="0"/>
          </a:p>
        </p:txBody>
      </p:sp>
    </p:spTree>
    <p:extLst>
      <p:ext uri="{BB962C8B-B14F-4D97-AF65-F5344CB8AC3E}">
        <p14:creationId xmlns:p14="http://schemas.microsoft.com/office/powerpoint/2010/main" val="3824790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workday.com/company/investor_relations.php"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image" Target="../media/image2.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60BD2CB-76A0-BE4E-B85D-C57CC1424A2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userDrawn="1">
            <p:ph type="ctrTitle"/>
          </p:nvPr>
        </p:nvSpPr>
        <p:spPr>
          <a:xfrm>
            <a:off x="628651" y="1639266"/>
            <a:ext cx="7886699" cy="1067256"/>
          </a:xfrm>
        </p:spPr>
        <p:txBody>
          <a:bodyPr vert="horz" lIns="0" tIns="45720" rIns="91440" bIns="45720" rtlCol="0" anchor="b">
            <a:noAutofit/>
          </a:bodyPr>
          <a:lstStyle>
            <a:lvl1pPr algn="l">
              <a:lnSpc>
                <a:spcPct val="100000"/>
              </a:lnSpc>
              <a:spcBef>
                <a:spcPts val="0"/>
              </a:spcBef>
              <a:defRPr lang="en-US" dirty="0">
                <a:solidFill>
                  <a:schemeClr val="bg1"/>
                </a:solidFill>
              </a:defRPr>
            </a:lvl1pPr>
          </a:lstStyle>
          <a:p>
            <a:pPr marL="0" lvl="0" indent="0" algn="ctr" defTabSz="914355">
              <a:spcBef>
                <a:spcPct val="20000"/>
              </a:spcBef>
              <a:buClr>
                <a:srgbClr val="0067AB"/>
              </a:buClr>
              <a:buFont typeface="Arial" panose="020B0604020202020204" pitchFamily="34" charset="0"/>
            </a:pPr>
            <a:r>
              <a:rPr lang="en-US"/>
              <a:t>Click to edit Master title style</a:t>
            </a:r>
            <a:endParaRPr lang="en-US" dirty="0"/>
          </a:p>
        </p:txBody>
      </p:sp>
      <p:sp>
        <p:nvSpPr>
          <p:cNvPr id="3" name="Subtitle 2"/>
          <p:cNvSpPr>
            <a:spLocks noGrp="1"/>
          </p:cNvSpPr>
          <p:nvPr userDrawn="1">
            <p:ph type="subTitle" idx="1"/>
          </p:nvPr>
        </p:nvSpPr>
        <p:spPr>
          <a:xfrm>
            <a:off x="628652" y="2729169"/>
            <a:ext cx="7886698" cy="338554"/>
          </a:xfrm>
          <a:noFill/>
        </p:spPr>
        <p:txBody>
          <a:bodyPr vert="horz" wrap="square" lIns="0" tIns="45720" rIns="0" bIns="45720" rtlCol="0" anchor="t" anchorCtr="0">
            <a:noAutofit/>
          </a:bodyPr>
          <a:lstStyle>
            <a:lvl1pPr marL="0" indent="-285736" algn="l">
              <a:spcBef>
                <a:spcPts val="0"/>
              </a:spcBef>
              <a:spcAft>
                <a:spcPts val="0"/>
              </a:spcAft>
              <a:buNone/>
              <a:defRPr lang="en-US" sz="1600" baseline="0" dirty="0">
                <a:solidFill>
                  <a:schemeClr val="bg1"/>
                </a:solidFill>
                <a:latin typeface="Arial"/>
              </a:defRPr>
            </a:lvl1pPr>
          </a:lstStyle>
          <a:p>
            <a:pPr lvl="0" indent="0" algn="ctr"/>
            <a:r>
              <a:rPr lang="en-US"/>
              <a:t>Click to edit Master subtitle style</a:t>
            </a:r>
            <a:endParaRPr lang="en-US" dirty="0"/>
          </a:p>
        </p:txBody>
      </p:sp>
      <p:grpSp>
        <p:nvGrpSpPr>
          <p:cNvPr id="53" name="Group 52"/>
          <p:cNvGrpSpPr>
            <a:grpSpLocks noChangeAspect="1"/>
          </p:cNvGrpSpPr>
          <p:nvPr userDrawn="1"/>
        </p:nvGrpSpPr>
        <p:grpSpPr>
          <a:xfrm>
            <a:off x="628652" y="500064"/>
            <a:ext cx="1496883" cy="601469"/>
            <a:chOff x="2960265" y="2491587"/>
            <a:chExt cx="3117110" cy="1252498"/>
          </a:xfrm>
        </p:grpSpPr>
        <p:sp>
          <p:nvSpPr>
            <p:cNvPr id="54" name="Freeform 53"/>
            <p:cNvSpPr>
              <a:spLocks/>
            </p:cNvSpPr>
            <p:nvPr/>
          </p:nvSpPr>
          <p:spPr bwMode="auto">
            <a:xfrm>
              <a:off x="3770531" y="2491587"/>
              <a:ext cx="1637975" cy="608013"/>
            </a:xfrm>
            <a:custGeom>
              <a:avLst/>
              <a:gdLst>
                <a:gd name="T0" fmla="*/ 1359 w 23176"/>
                <a:gd name="T1" fmla="*/ 8141 h 8603"/>
                <a:gd name="T2" fmla="*/ 11589 w 23176"/>
                <a:gd name="T3" fmla="*/ 1367 h 8603"/>
                <a:gd name="T4" fmla="*/ 21818 w 23176"/>
                <a:gd name="T5" fmla="*/ 8141 h 8603"/>
                <a:gd name="T6" fmla="*/ 21818 w 23176"/>
                <a:gd name="T7" fmla="*/ 8141 h 8603"/>
                <a:gd name="T8" fmla="*/ 22476 w 23176"/>
                <a:gd name="T9" fmla="*/ 8603 h 8603"/>
                <a:gd name="T10" fmla="*/ 23176 w 23176"/>
                <a:gd name="T11" fmla="*/ 7903 h 8603"/>
                <a:gd name="T12" fmla="*/ 23127 w 23176"/>
                <a:gd name="T13" fmla="*/ 7637 h 8603"/>
                <a:gd name="T14" fmla="*/ 11589 w 23176"/>
                <a:gd name="T15" fmla="*/ 0 h 8603"/>
                <a:gd name="T16" fmla="*/ 51 w 23176"/>
                <a:gd name="T17" fmla="*/ 7634 h 8603"/>
                <a:gd name="T18" fmla="*/ 0 w 23176"/>
                <a:gd name="T19" fmla="*/ 7903 h 8603"/>
                <a:gd name="T20" fmla="*/ 701 w 23176"/>
                <a:gd name="T21" fmla="*/ 8603 h 8603"/>
                <a:gd name="T22" fmla="*/ 1359 w 23176"/>
                <a:gd name="T23" fmla="*/ 8141 h 8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76" h="8603">
                  <a:moveTo>
                    <a:pt x="1359" y="8141"/>
                  </a:moveTo>
                  <a:cubicBezTo>
                    <a:pt x="3052" y="4159"/>
                    <a:pt x="6995" y="1367"/>
                    <a:pt x="11589" y="1367"/>
                  </a:cubicBezTo>
                  <a:cubicBezTo>
                    <a:pt x="16182" y="1367"/>
                    <a:pt x="20124" y="4159"/>
                    <a:pt x="21818" y="8141"/>
                  </a:cubicBezTo>
                  <a:cubicBezTo>
                    <a:pt x="21818" y="8141"/>
                    <a:pt x="21818" y="8141"/>
                    <a:pt x="21818" y="8141"/>
                  </a:cubicBezTo>
                  <a:cubicBezTo>
                    <a:pt x="21915" y="8410"/>
                    <a:pt x="22173" y="8603"/>
                    <a:pt x="22476" y="8603"/>
                  </a:cubicBezTo>
                  <a:cubicBezTo>
                    <a:pt x="22863" y="8603"/>
                    <a:pt x="23176" y="8290"/>
                    <a:pt x="23176" y="7903"/>
                  </a:cubicBezTo>
                  <a:cubicBezTo>
                    <a:pt x="23176" y="7808"/>
                    <a:pt x="23161" y="7719"/>
                    <a:pt x="23127" y="7637"/>
                  </a:cubicBezTo>
                  <a:cubicBezTo>
                    <a:pt x="21216" y="3147"/>
                    <a:pt x="16769" y="0"/>
                    <a:pt x="11589" y="0"/>
                  </a:cubicBezTo>
                  <a:cubicBezTo>
                    <a:pt x="6410" y="0"/>
                    <a:pt x="1964" y="3146"/>
                    <a:pt x="51" y="7634"/>
                  </a:cubicBezTo>
                  <a:cubicBezTo>
                    <a:pt x="15" y="7715"/>
                    <a:pt x="0" y="7808"/>
                    <a:pt x="0" y="7903"/>
                  </a:cubicBezTo>
                  <a:cubicBezTo>
                    <a:pt x="0" y="8290"/>
                    <a:pt x="315" y="8603"/>
                    <a:pt x="701" y="8603"/>
                  </a:cubicBezTo>
                  <a:cubicBezTo>
                    <a:pt x="1004" y="8603"/>
                    <a:pt x="1254" y="8412"/>
                    <a:pt x="1359" y="8141"/>
                  </a:cubicBezTo>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55" name="Freeform 54"/>
            <p:cNvSpPr>
              <a:spLocks/>
            </p:cNvSpPr>
            <p:nvPr/>
          </p:nvSpPr>
          <p:spPr bwMode="auto">
            <a:xfrm>
              <a:off x="2960265" y="3223435"/>
              <a:ext cx="549133" cy="367495"/>
            </a:xfrm>
            <a:custGeom>
              <a:avLst/>
              <a:gdLst>
                <a:gd name="T0" fmla="*/ 6453 w 7770"/>
                <a:gd name="T1" fmla="*/ 5005 h 5200"/>
                <a:gd name="T2" fmla="*/ 6160 w 7770"/>
                <a:gd name="T3" fmla="*/ 5200 h 5200"/>
                <a:gd name="T4" fmla="*/ 5227 w 7770"/>
                <a:gd name="T5" fmla="*/ 5200 h 5200"/>
                <a:gd name="T6" fmla="*/ 4958 w 7770"/>
                <a:gd name="T7" fmla="*/ 5005 h 5200"/>
                <a:gd name="T8" fmla="*/ 4077 w 7770"/>
                <a:gd name="T9" fmla="*/ 1704 h 5200"/>
                <a:gd name="T10" fmla="*/ 3897 w 7770"/>
                <a:gd name="T11" fmla="*/ 593 h 5200"/>
                <a:gd name="T12" fmla="*/ 3719 w 7770"/>
                <a:gd name="T13" fmla="*/ 1704 h 5200"/>
                <a:gd name="T14" fmla="*/ 2837 w 7770"/>
                <a:gd name="T15" fmla="*/ 5005 h 5200"/>
                <a:gd name="T16" fmla="*/ 2543 w 7770"/>
                <a:gd name="T17" fmla="*/ 5200 h 5200"/>
                <a:gd name="T18" fmla="*/ 1596 w 7770"/>
                <a:gd name="T19" fmla="*/ 5200 h 5200"/>
                <a:gd name="T20" fmla="*/ 1329 w 7770"/>
                <a:gd name="T21" fmla="*/ 5005 h 5200"/>
                <a:gd name="T22" fmla="*/ 37 w 7770"/>
                <a:gd name="T23" fmla="*/ 259 h 5200"/>
                <a:gd name="T24" fmla="*/ 242 w 7770"/>
                <a:gd name="T25" fmla="*/ 0 h 5200"/>
                <a:gd name="T26" fmla="*/ 842 w 7770"/>
                <a:gd name="T27" fmla="*/ 0 h 5200"/>
                <a:gd name="T28" fmla="*/ 1137 w 7770"/>
                <a:gd name="T29" fmla="*/ 217 h 5200"/>
                <a:gd name="T30" fmla="*/ 1955 w 7770"/>
                <a:gd name="T31" fmla="*/ 3603 h 5200"/>
                <a:gd name="T32" fmla="*/ 2109 w 7770"/>
                <a:gd name="T33" fmla="*/ 4757 h 5200"/>
                <a:gd name="T34" fmla="*/ 2324 w 7770"/>
                <a:gd name="T35" fmla="*/ 3614 h 5200"/>
                <a:gd name="T36" fmla="*/ 3233 w 7770"/>
                <a:gd name="T37" fmla="*/ 206 h 5200"/>
                <a:gd name="T38" fmla="*/ 3539 w 7770"/>
                <a:gd name="T39" fmla="*/ 0 h 5200"/>
                <a:gd name="T40" fmla="*/ 4281 w 7770"/>
                <a:gd name="T41" fmla="*/ 0 h 5200"/>
                <a:gd name="T42" fmla="*/ 4601 w 7770"/>
                <a:gd name="T43" fmla="*/ 217 h 5200"/>
                <a:gd name="T44" fmla="*/ 5520 w 7770"/>
                <a:gd name="T45" fmla="*/ 3614 h 5200"/>
                <a:gd name="T46" fmla="*/ 5725 w 7770"/>
                <a:gd name="T47" fmla="*/ 4757 h 5200"/>
                <a:gd name="T48" fmla="*/ 5903 w 7770"/>
                <a:gd name="T49" fmla="*/ 3614 h 5200"/>
                <a:gd name="T50" fmla="*/ 6658 w 7770"/>
                <a:gd name="T51" fmla="*/ 206 h 5200"/>
                <a:gd name="T52" fmla="*/ 6966 w 7770"/>
                <a:gd name="T53" fmla="*/ 0 h 5200"/>
                <a:gd name="T54" fmla="*/ 7528 w 7770"/>
                <a:gd name="T55" fmla="*/ 0 h 5200"/>
                <a:gd name="T56" fmla="*/ 7732 w 7770"/>
                <a:gd name="T57" fmla="*/ 248 h 5200"/>
                <a:gd name="T58" fmla="*/ 6453 w 7770"/>
                <a:gd name="T59" fmla="*/ 5005 h 5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70" h="5200">
                  <a:moveTo>
                    <a:pt x="6453" y="5005"/>
                  </a:moveTo>
                  <a:cubicBezTo>
                    <a:pt x="6416" y="5125"/>
                    <a:pt x="6327" y="5200"/>
                    <a:pt x="6160" y="5200"/>
                  </a:cubicBezTo>
                  <a:cubicBezTo>
                    <a:pt x="5227" y="5200"/>
                    <a:pt x="5227" y="5200"/>
                    <a:pt x="5227" y="5200"/>
                  </a:cubicBezTo>
                  <a:cubicBezTo>
                    <a:pt x="5075" y="5200"/>
                    <a:pt x="4998" y="5157"/>
                    <a:pt x="4958" y="5005"/>
                  </a:cubicBezTo>
                  <a:cubicBezTo>
                    <a:pt x="4077" y="1704"/>
                    <a:pt x="4077" y="1704"/>
                    <a:pt x="4077" y="1704"/>
                  </a:cubicBezTo>
                  <a:cubicBezTo>
                    <a:pt x="3987" y="1370"/>
                    <a:pt x="3948" y="982"/>
                    <a:pt x="3897" y="593"/>
                  </a:cubicBezTo>
                  <a:cubicBezTo>
                    <a:pt x="3859" y="982"/>
                    <a:pt x="3808" y="1380"/>
                    <a:pt x="3719" y="1704"/>
                  </a:cubicBezTo>
                  <a:cubicBezTo>
                    <a:pt x="2837" y="5005"/>
                    <a:pt x="2837" y="5005"/>
                    <a:pt x="2837" y="5005"/>
                  </a:cubicBezTo>
                  <a:cubicBezTo>
                    <a:pt x="2811" y="5125"/>
                    <a:pt x="2709" y="5200"/>
                    <a:pt x="2543" y="5200"/>
                  </a:cubicBezTo>
                  <a:cubicBezTo>
                    <a:pt x="1596" y="5200"/>
                    <a:pt x="1596" y="5200"/>
                    <a:pt x="1596" y="5200"/>
                  </a:cubicBezTo>
                  <a:cubicBezTo>
                    <a:pt x="1444" y="5200"/>
                    <a:pt x="1366" y="5157"/>
                    <a:pt x="1329" y="5005"/>
                  </a:cubicBezTo>
                  <a:cubicBezTo>
                    <a:pt x="37" y="259"/>
                    <a:pt x="37" y="259"/>
                    <a:pt x="37" y="259"/>
                  </a:cubicBezTo>
                  <a:cubicBezTo>
                    <a:pt x="0" y="97"/>
                    <a:pt x="101" y="0"/>
                    <a:pt x="242" y="0"/>
                  </a:cubicBezTo>
                  <a:cubicBezTo>
                    <a:pt x="842" y="0"/>
                    <a:pt x="842" y="0"/>
                    <a:pt x="842" y="0"/>
                  </a:cubicBezTo>
                  <a:cubicBezTo>
                    <a:pt x="1008" y="0"/>
                    <a:pt x="1098" y="55"/>
                    <a:pt x="1137" y="217"/>
                  </a:cubicBezTo>
                  <a:cubicBezTo>
                    <a:pt x="1955" y="3603"/>
                    <a:pt x="1955" y="3603"/>
                    <a:pt x="1955" y="3603"/>
                  </a:cubicBezTo>
                  <a:cubicBezTo>
                    <a:pt x="2043" y="3992"/>
                    <a:pt x="2070" y="4392"/>
                    <a:pt x="2109" y="4757"/>
                  </a:cubicBezTo>
                  <a:cubicBezTo>
                    <a:pt x="2172" y="4401"/>
                    <a:pt x="2223" y="3981"/>
                    <a:pt x="2324" y="3614"/>
                  </a:cubicBezTo>
                  <a:cubicBezTo>
                    <a:pt x="3233" y="206"/>
                    <a:pt x="3233" y="206"/>
                    <a:pt x="3233" y="206"/>
                  </a:cubicBezTo>
                  <a:cubicBezTo>
                    <a:pt x="3272" y="65"/>
                    <a:pt x="3386" y="0"/>
                    <a:pt x="3539" y="0"/>
                  </a:cubicBezTo>
                  <a:cubicBezTo>
                    <a:pt x="4281" y="0"/>
                    <a:pt x="4281" y="0"/>
                    <a:pt x="4281" y="0"/>
                  </a:cubicBezTo>
                  <a:cubicBezTo>
                    <a:pt x="4433" y="0"/>
                    <a:pt x="4562" y="76"/>
                    <a:pt x="4601" y="217"/>
                  </a:cubicBezTo>
                  <a:cubicBezTo>
                    <a:pt x="5520" y="3614"/>
                    <a:pt x="5520" y="3614"/>
                    <a:pt x="5520" y="3614"/>
                  </a:cubicBezTo>
                  <a:cubicBezTo>
                    <a:pt x="5623" y="3981"/>
                    <a:pt x="5675" y="4391"/>
                    <a:pt x="5725" y="4757"/>
                  </a:cubicBezTo>
                  <a:cubicBezTo>
                    <a:pt x="5776" y="4400"/>
                    <a:pt x="5827" y="3981"/>
                    <a:pt x="5903" y="3614"/>
                  </a:cubicBezTo>
                  <a:cubicBezTo>
                    <a:pt x="6658" y="206"/>
                    <a:pt x="6658" y="206"/>
                    <a:pt x="6658" y="206"/>
                  </a:cubicBezTo>
                  <a:cubicBezTo>
                    <a:pt x="6684" y="65"/>
                    <a:pt x="6812" y="0"/>
                    <a:pt x="6966" y="0"/>
                  </a:cubicBezTo>
                  <a:cubicBezTo>
                    <a:pt x="7528" y="0"/>
                    <a:pt x="7528" y="0"/>
                    <a:pt x="7528" y="0"/>
                  </a:cubicBezTo>
                  <a:cubicBezTo>
                    <a:pt x="7668" y="0"/>
                    <a:pt x="7770" y="87"/>
                    <a:pt x="7732" y="248"/>
                  </a:cubicBezTo>
                  <a:lnTo>
                    <a:pt x="6453" y="500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56" name="Freeform 55"/>
            <p:cNvSpPr>
              <a:spLocks noEditPoints="1"/>
            </p:cNvSpPr>
            <p:nvPr/>
          </p:nvSpPr>
          <p:spPr bwMode="auto">
            <a:xfrm>
              <a:off x="3598736" y="3217063"/>
              <a:ext cx="345026" cy="377129"/>
            </a:xfrm>
            <a:custGeom>
              <a:avLst/>
              <a:gdLst>
                <a:gd name="T0" fmla="*/ 2429 w 4882"/>
                <a:gd name="T1" fmla="*/ 723 h 5336"/>
                <a:gd name="T2" fmla="*/ 1061 w 4882"/>
                <a:gd name="T3" fmla="*/ 2654 h 5336"/>
                <a:gd name="T4" fmla="*/ 2429 w 4882"/>
                <a:gd name="T5" fmla="*/ 4624 h 5336"/>
                <a:gd name="T6" fmla="*/ 3796 w 4882"/>
                <a:gd name="T7" fmla="*/ 2654 h 5336"/>
                <a:gd name="T8" fmla="*/ 2429 w 4882"/>
                <a:gd name="T9" fmla="*/ 723 h 5336"/>
                <a:gd name="T10" fmla="*/ 2454 w 4882"/>
                <a:gd name="T11" fmla="*/ 5336 h 5336"/>
                <a:gd name="T12" fmla="*/ 0 w 4882"/>
                <a:gd name="T13" fmla="*/ 2654 h 5336"/>
                <a:gd name="T14" fmla="*/ 2454 w 4882"/>
                <a:gd name="T15" fmla="*/ 0 h 5336"/>
                <a:gd name="T16" fmla="*/ 4882 w 4882"/>
                <a:gd name="T17" fmla="*/ 2654 h 5336"/>
                <a:gd name="T18" fmla="*/ 2454 w 4882"/>
                <a:gd name="T19" fmla="*/ 5336 h 5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2" h="5336">
                  <a:moveTo>
                    <a:pt x="2429" y="723"/>
                  </a:moveTo>
                  <a:cubicBezTo>
                    <a:pt x="1547" y="723"/>
                    <a:pt x="1061" y="1359"/>
                    <a:pt x="1061" y="2654"/>
                  </a:cubicBezTo>
                  <a:cubicBezTo>
                    <a:pt x="1061" y="3982"/>
                    <a:pt x="1547" y="4624"/>
                    <a:pt x="2429" y="4624"/>
                  </a:cubicBezTo>
                  <a:cubicBezTo>
                    <a:pt x="3311" y="4624"/>
                    <a:pt x="3796" y="3982"/>
                    <a:pt x="3796" y="2654"/>
                  </a:cubicBezTo>
                  <a:cubicBezTo>
                    <a:pt x="3796" y="1359"/>
                    <a:pt x="3311" y="723"/>
                    <a:pt x="2429" y="723"/>
                  </a:cubicBezTo>
                  <a:moveTo>
                    <a:pt x="2454" y="5336"/>
                  </a:moveTo>
                  <a:cubicBezTo>
                    <a:pt x="972" y="5336"/>
                    <a:pt x="0" y="4316"/>
                    <a:pt x="0" y="2654"/>
                  </a:cubicBezTo>
                  <a:cubicBezTo>
                    <a:pt x="0" y="1003"/>
                    <a:pt x="972" y="0"/>
                    <a:pt x="2454" y="0"/>
                  </a:cubicBezTo>
                  <a:cubicBezTo>
                    <a:pt x="3937" y="0"/>
                    <a:pt x="4882" y="1003"/>
                    <a:pt x="4882" y="2654"/>
                  </a:cubicBezTo>
                  <a:cubicBezTo>
                    <a:pt x="4882" y="4316"/>
                    <a:pt x="3937" y="5336"/>
                    <a:pt x="2454" y="5336"/>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57" name="Freeform 56"/>
            <p:cNvSpPr>
              <a:spLocks/>
            </p:cNvSpPr>
            <p:nvPr/>
          </p:nvSpPr>
          <p:spPr bwMode="auto">
            <a:xfrm>
              <a:off x="4069632" y="3217063"/>
              <a:ext cx="224034" cy="373658"/>
            </a:xfrm>
            <a:custGeom>
              <a:avLst/>
              <a:gdLst>
                <a:gd name="T0" fmla="*/ 2978 w 3170"/>
                <a:gd name="T1" fmla="*/ 822 h 5287"/>
                <a:gd name="T2" fmla="*/ 2606 w 3170"/>
                <a:gd name="T3" fmla="*/ 1013 h 5287"/>
                <a:gd name="T4" fmla="*/ 1892 w 3170"/>
                <a:gd name="T5" fmla="*/ 895 h 5287"/>
                <a:gd name="T6" fmla="*/ 1023 w 3170"/>
                <a:gd name="T7" fmla="*/ 2256 h 5287"/>
                <a:gd name="T8" fmla="*/ 1023 w 3170"/>
                <a:gd name="T9" fmla="*/ 5073 h 5287"/>
                <a:gd name="T10" fmla="*/ 754 w 3170"/>
                <a:gd name="T11" fmla="*/ 5287 h 5287"/>
                <a:gd name="T12" fmla="*/ 268 w 3170"/>
                <a:gd name="T13" fmla="*/ 5287 h 5287"/>
                <a:gd name="T14" fmla="*/ 0 w 3170"/>
                <a:gd name="T15" fmla="*/ 5073 h 5287"/>
                <a:gd name="T16" fmla="*/ 0 w 3170"/>
                <a:gd name="T17" fmla="*/ 304 h 5287"/>
                <a:gd name="T18" fmla="*/ 268 w 3170"/>
                <a:gd name="T19" fmla="*/ 87 h 5287"/>
                <a:gd name="T20" fmla="*/ 562 w 3170"/>
                <a:gd name="T21" fmla="*/ 87 h 5287"/>
                <a:gd name="T22" fmla="*/ 831 w 3170"/>
                <a:gd name="T23" fmla="*/ 250 h 5287"/>
                <a:gd name="T24" fmla="*/ 1010 w 3170"/>
                <a:gd name="T25" fmla="*/ 832 h 5287"/>
                <a:gd name="T26" fmla="*/ 2441 w 3170"/>
                <a:gd name="T27" fmla="*/ 0 h 5287"/>
                <a:gd name="T28" fmla="*/ 3106 w 3170"/>
                <a:gd name="T29" fmla="*/ 378 h 5287"/>
                <a:gd name="T30" fmla="*/ 2978 w 3170"/>
                <a:gd name="T31" fmla="*/ 822 h 5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0" h="5287">
                  <a:moveTo>
                    <a:pt x="2978" y="822"/>
                  </a:moveTo>
                  <a:cubicBezTo>
                    <a:pt x="2940" y="971"/>
                    <a:pt x="2825" y="1068"/>
                    <a:pt x="2606" y="1013"/>
                  </a:cubicBezTo>
                  <a:cubicBezTo>
                    <a:pt x="2428" y="971"/>
                    <a:pt x="2135" y="895"/>
                    <a:pt x="1892" y="895"/>
                  </a:cubicBezTo>
                  <a:cubicBezTo>
                    <a:pt x="1521" y="895"/>
                    <a:pt x="1023" y="1317"/>
                    <a:pt x="1023" y="2256"/>
                  </a:cubicBezTo>
                  <a:cubicBezTo>
                    <a:pt x="1023" y="5073"/>
                    <a:pt x="1023" y="5073"/>
                    <a:pt x="1023" y="5073"/>
                  </a:cubicBezTo>
                  <a:cubicBezTo>
                    <a:pt x="1023" y="5191"/>
                    <a:pt x="894" y="5287"/>
                    <a:pt x="754" y="5287"/>
                  </a:cubicBezTo>
                  <a:cubicBezTo>
                    <a:pt x="268" y="5287"/>
                    <a:pt x="268" y="5287"/>
                    <a:pt x="268" y="5287"/>
                  </a:cubicBezTo>
                  <a:cubicBezTo>
                    <a:pt x="128" y="5287"/>
                    <a:pt x="0" y="5191"/>
                    <a:pt x="0" y="5073"/>
                  </a:cubicBezTo>
                  <a:cubicBezTo>
                    <a:pt x="0" y="304"/>
                    <a:pt x="0" y="304"/>
                    <a:pt x="0" y="304"/>
                  </a:cubicBezTo>
                  <a:cubicBezTo>
                    <a:pt x="0" y="175"/>
                    <a:pt x="128" y="87"/>
                    <a:pt x="268" y="87"/>
                  </a:cubicBezTo>
                  <a:cubicBezTo>
                    <a:pt x="562" y="87"/>
                    <a:pt x="562" y="87"/>
                    <a:pt x="562" y="87"/>
                  </a:cubicBezTo>
                  <a:cubicBezTo>
                    <a:pt x="690" y="87"/>
                    <a:pt x="792" y="142"/>
                    <a:pt x="831" y="250"/>
                  </a:cubicBezTo>
                  <a:cubicBezTo>
                    <a:pt x="1010" y="832"/>
                    <a:pt x="1010" y="832"/>
                    <a:pt x="1010" y="832"/>
                  </a:cubicBezTo>
                  <a:cubicBezTo>
                    <a:pt x="1368" y="326"/>
                    <a:pt x="1853" y="0"/>
                    <a:pt x="2441" y="0"/>
                  </a:cubicBezTo>
                  <a:cubicBezTo>
                    <a:pt x="2850" y="0"/>
                    <a:pt x="3170" y="162"/>
                    <a:pt x="3106" y="378"/>
                  </a:cubicBezTo>
                  <a:lnTo>
                    <a:pt x="2978" y="82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58" name="Freeform 57"/>
            <p:cNvSpPr>
              <a:spLocks noEditPoints="1"/>
            </p:cNvSpPr>
            <p:nvPr/>
          </p:nvSpPr>
          <p:spPr bwMode="auto">
            <a:xfrm>
              <a:off x="4807912" y="3045268"/>
              <a:ext cx="316124" cy="547218"/>
            </a:xfrm>
            <a:custGeom>
              <a:avLst/>
              <a:gdLst>
                <a:gd name="T0" fmla="*/ 2261 w 4473"/>
                <a:gd name="T1" fmla="*/ 3110 h 7743"/>
                <a:gd name="T2" fmla="*/ 1405 w 4473"/>
                <a:gd name="T3" fmla="*/ 3532 h 7743"/>
                <a:gd name="T4" fmla="*/ 1086 w 4473"/>
                <a:gd name="T5" fmla="*/ 5072 h 7743"/>
                <a:gd name="T6" fmla="*/ 2248 w 4473"/>
                <a:gd name="T7" fmla="*/ 7028 h 7743"/>
                <a:gd name="T8" fmla="*/ 3500 w 4473"/>
                <a:gd name="T9" fmla="*/ 5093 h 7743"/>
                <a:gd name="T10" fmla="*/ 2261 w 4473"/>
                <a:gd name="T11" fmla="*/ 3110 h 7743"/>
                <a:gd name="T12" fmla="*/ 4205 w 4473"/>
                <a:gd name="T13" fmla="*/ 7657 h 7743"/>
                <a:gd name="T14" fmla="*/ 3935 w 4473"/>
                <a:gd name="T15" fmla="*/ 7657 h 7743"/>
                <a:gd name="T16" fmla="*/ 3604 w 4473"/>
                <a:gd name="T17" fmla="*/ 7440 h 7743"/>
                <a:gd name="T18" fmla="*/ 3500 w 4473"/>
                <a:gd name="T19" fmla="*/ 7006 h 7743"/>
                <a:gd name="T20" fmla="*/ 2006 w 4473"/>
                <a:gd name="T21" fmla="*/ 7743 h 7743"/>
                <a:gd name="T22" fmla="*/ 0 w 4473"/>
                <a:gd name="T23" fmla="*/ 5083 h 7743"/>
                <a:gd name="T24" fmla="*/ 613 w 4473"/>
                <a:gd name="T25" fmla="*/ 2980 h 7743"/>
                <a:gd name="T26" fmla="*/ 2044 w 4473"/>
                <a:gd name="T27" fmla="*/ 2395 h 7743"/>
                <a:gd name="T28" fmla="*/ 3476 w 4473"/>
                <a:gd name="T29" fmla="*/ 3164 h 7743"/>
                <a:gd name="T30" fmla="*/ 3476 w 4473"/>
                <a:gd name="T31" fmla="*/ 216 h 7743"/>
                <a:gd name="T32" fmla="*/ 3745 w 4473"/>
                <a:gd name="T33" fmla="*/ 0 h 7743"/>
                <a:gd name="T34" fmla="*/ 4205 w 4473"/>
                <a:gd name="T35" fmla="*/ 0 h 7743"/>
                <a:gd name="T36" fmla="*/ 4473 w 4473"/>
                <a:gd name="T37" fmla="*/ 216 h 7743"/>
                <a:gd name="T38" fmla="*/ 4473 w 4473"/>
                <a:gd name="T39" fmla="*/ 7440 h 7743"/>
                <a:gd name="T40" fmla="*/ 4205 w 4473"/>
                <a:gd name="T41" fmla="*/ 7657 h 7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3" h="7743">
                  <a:moveTo>
                    <a:pt x="2261" y="3110"/>
                  </a:moveTo>
                  <a:cubicBezTo>
                    <a:pt x="1877" y="3110"/>
                    <a:pt x="1584" y="3251"/>
                    <a:pt x="1405" y="3532"/>
                  </a:cubicBezTo>
                  <a:cubicBezTo>
                    <a:pt x="1226" y="3814"/>
                    <a:pt x="1086" y="4281"/>
                    <a:pt x="1086" y="5072"/>
                  </a:cubicBezTo>
                  <a:cubicBezTo>
                    <a:pt x="1086" y="6459"/>
                    <a:pt x="1444" y="7028"/>
                    <a:pt x="2248" y="7028"/>
                  </a:cubicBezTo>
                  <a:cubicBezTo>
                    <a:pt x="3080" y="7028"/>
                    <a:pt x="3500" y="6394"/>
                    <a:pt x="3500" y="5093"/>
                  </a:cubicBezTo>
                  <a:cubicBezTo>
                    <a:pt x="3500" y="3803"/>
                    <a:pt x="3040" y="3110"/>
                    <a:pt x="2261" y="3110"/>
                  </a:cubicBezTo>
                  <a:moveTo>
                    <a:pt x="4205" y="7657"/>
                  </a:moveTo>
                  <a:cubicBezTo>
                    <a:pt x="3935" y="7657"/>
                    <a:pt x="3935" y="7657"/>
                    <a:pt x="3935" y="7657"/>
                  </a:cubicBezTo>
                  <a:cubicBezTo>
                    <a:pt x="3745" y="7657"/>
                    <a:pt x="3642" y="7592"/>
                    <a:pt x="3604" y="7440"/>
                  </a:cubicBezTo>
                  <a:cubicBezTo>
                    <a:pt x="3500" y="7006"/>
                    <a:pt x="3500" y="7006"/>
                    <a:pt x="3500" y="7006"/>
                  </a:cubicBezTo>
                  <a:cubicBezTo>
                    <a:pt x="3131" y="7537"/>
                    <a:pt x="2670" y="7743"/>
                    <a:pt x="2006" y="7743"/>
                  </a:cubicBezTo>
                  <a:cubicBezTo>
                    <a:pt x="689" y="7743"/>
                    <a:pt x="0" y="6838"/>
                    <a:pt x="0" y="5083"/>
                  </a:cubicBezTo>
                  <a:cubicBezTo>
                    <a:pt x="0" y="4010"/>
                    <a:pt x="178" y="3478"/>
                    <a:pt x="613" y="2980"/>
                  </a:cubicBezTo>
                  <a:cubicBezTo>
                    <a:pt x="946" y="2600"/>
                    <a:pt x="1495" y="2395"/>
                    <a:pt x="2044" y="2395"/>
                  </a:cubicBezTo>
                  <a:cubicBezTo>
                    <a:pt x="2670" y="2395"/>
                    <a:pt x="3143" y="2655"/>
                    <a:pt x="3476" y="3164"/>
                  </a:cubicBezTo>
                  <a:cubicBezTo>
                    <a:pt x="3476" y="216"/>
                    <a:pt x="3476" y="216"/>
                    <a:pt x="3476" y="216"/>
                  </a:cubicBezTo>
                  <a:cubicBezTo>
                    <a:pt x="3476" y="87"/>
                    <a:pt x="3604" y="0"/>
                    <a:pt x="3745" y="0"/>
                  </a:cubicBezTo>
                  <a:cubicBezTo>
                    <a:pt x="4205" y="0"/>
                    <a:pt x="4205" y="0"/>
                    <a:pt x="4205" y="0"/>
                  </a:cubicBezTo>
                  <a:cubicBezTo>
                    <a:pt x="4345" y="0"/>
                    <a:pt x="4473" y="87"/>
                    <a:pt x="4473" y="216"/>
                  </a:cubicBezTo>
                  <a:cubicBezTo>
                    <a:pt x="4473" y="7440"/>
                    <a:pt x="4473" y="7440"/>
                    <a:pt x="4473" y="7440"/>
                  </a:cubicBezTo>
                  <a:cubicBezTo>
                    <a:pt x="4473" y="7559"/>
                    <a:pt x="4344" y="7657"/>
                    <a:pt x="4205" y="765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59" name="Freeform 58"/>
            <p:cNvSpPr>
              <a:spLocks/>
            </p:cNvSpPr>
            <p:nvPr/>
          </p:nvSpPr>
          <p:spPr bwMode="auto">
            <a:xfrm>
              <a:off x="4413340" y="3051640"/>
              <a:ext cx="303199" cy="539858"/>
            </a:xfrm>
            <a:custGeom>
              <a:avLst/>
              <a:gdLst>
                <a:gd name="T0" fmla="*/ 4052 w 4290"/>
                <a:gd name="T1" fmla="*/ 7639 h 7639"/>
                <a:gd name="T2" fmla="*/ 3273 w 4290"/>
                <a:gd name="T3" fmla="*/ 7639 h 7639"/>
                <a:gd name="T4" fmla="*/ 2966 w 4290"/>
                <a:gd name="T5" fmla="*/ 7454 h 7639"/>
                <a:gd name="T6" fmla="*/ 997 w 4290"/>
                <a:gd name="T7" fmla="*/ 4952 h 7639"/>
                <a:gd name="T8" fmla="*/ 997 w 4290"/>
                <a:gd name="T9" fmla="*/ 7422 h 7639"/>
                <a:gd name="T10" fmla="*/ 728 w 4290"/>
                <a:gd name="T11" fmla="*/ 7639 h 7639"/>
                <a:gd name="T12" fmla="*/ 268 w 4290"/>
                <a:gd name="T13" fmla="*/ 7639 h 7639"/>
                <a:gd name="T14" fmla="*/ 0 w 4290"/>
                <a:gd name="T15" fmla="*/ 7422 h 7639"/>
                <a:gd name="T16" fmla="*/ 0 w 4290"/>
                <a:gd name="T17" fmla="*/ 215 h 7639"/>
                <a:gd name="T18" fmla="*/ 268 w 4290"/>
                <a:gd name="T19" fmla="*/ 0 h 7639"/>
                <a:gd name="T20" fmla="*/ 728 w 4290"/>
                <a:gd name="T21" fmla="*/ 0 h 7639"/>
                <a:gd name="T22" fmla="*/ 997 w 4290"/>
                <a:gd name="T23" fmla="*/ 215 h 7639"/>
                <a:gd name="T24" fmla="*/ 997 w 4290"/>
                <a:gd name="T25" fmla="*/ 4854 h 7639"/>
                <a:gd name="T26" fmla="*/ 3026 w 4290"/>
                <a:gd name="T27" fmla="*/ 2600 h 7639"/>
                <a:gd name="T28" fmla="*/ 3359 w 4290"/>
                <a:gd name="T29" fmla="*/ 2438 h 7639"/>
                <a:gd name="T30" fmla="*/ 4048 w 4290"/>
                <a:gd name="T31" fmla="*/ 2438 h 7639"/>
                <a:gd name="T32" fmla="*/ 4188 w 4290"/>
                <a:gd name="T33" fmla="*/ 2697 h 7639"/>
                <a:gd name="T34" fmla="*/ 2033 w 4290"/>
                <a:gd name="T35" fmla="*/ 4864 h 7639"/>
                <a:gd name="T36" fmla="*/ 4193 w 4290"/>
                <a:gd name="T37" fmla="*/ 7379 h 7639"/>
                <a:gd name="T38" fmla="*/ 4052 w 4290"/>
                <a:gd name="T39" fmla="*/ 7639 h 7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90" h="7639">
                  <a:moveTo>
                    <a:pt x="4052" y="7639"/>
                  </a:moveTo>
                  <a:cubicBezTo>
                    <a:pt x="3273" y="7639"/>
                    <a:pt x="3273" y="7639"/>
                    <a:pt x="3273" y="7639"/>
                  </a:cubicBezTo>
                  <a:cubicBezTo>
                    <a:pt x="3145" y="7639"/>
                    <a:pt x="3041" y="7562"/>
                    <a:pt x="2966" y="7454"/>
                  </a:cubicBezTo>
                  <a:cubicBezTo>
                    <a:pt x="997" y="4952"/>
                    <a:pt x="997" y="4952"/>
                    <a:pt x="997" y="4952"/>
                  </a:cubicBezTo>
                  <a:cubicBezTo>
                    <a:pt x="997" y="7422"/>
                    <a:pt x="997" y="7422"/>
                    <a:pt x="997" y="7422"/>
                  </a:cubicBezTo>
                  <a:cubicBezTo>
                    <a:pt x="997" y="7541"/>
                    <a:pt x="870" y="7639"/>
                    <a:pt x="728" y="7639"/>
                  </a:cubicBezTo>
                  <a:cubicBezTo>
                    <a:pt x="268" y="7639"/>
                    <a:pt x="268" y="7639"/>
                    <a:pt x="268" y="7639"/>
                  </a:cubicBezTo>
                  <a:cubicBezTo>
                    <a:pt x="128" y="7639"/>
                    <a:pt x="0" y="7541"/>
                    <a:pt x="0" y="7422"/>
                  </a:cubicBezTo>
                  <a:cubicBezTo>
                    <a:pt x="0" y="215"/>
                    <a:pt x="0" y="215"/>
                    <a:pt x="0" y="215"/>
                  </a:cubicBezTo>
                  <a:cubicBezTo>
                    <a:pt x="0" y="84"/>
                    <a:pt x="129" y="0"/>
                    <a:pt x="268" y="0"/>
                  </a:cubicBezTo>
                  <a:cubicBezTo>
                    <a:pt x="728" y="0"/>
                    <a:pt x="728" y="0"/>
                    <a:pt x="728" y="0"/>
                  </a:cubicBezTo>
                  <a:cubicBezTo>
                    <a:pt x="870" y="0"/>
                    <a:pt x="997" y="84"/>
                    <a:pt x="997" y="215"/>
                  </a:cubicBezTo>
                  <a:cubicBezTo>
                    <a:pt x="997" y="4854"/>
                    <a:pt x="997" y="4854"/>
                    <a:pt x="997" y="4854"/>
                  </a:cubicBezTo>
                  <a:cubicBezTo>
                    <a:pt x="3026" y="2600"/>
                    <a:pt x="3026" y="2600"/>
                    <a:pt x="3026" y="2600"/>
                  </a:cubicBezTo>
                  <a:cubicBezTo>
                    <a:pt x="3089" y="2514"/>
                    <a:pt x="3192" y="2438"/>
                    <a:pt x="3359" y="2438"/>
                  </a:cubicBezTo>
                  <a:cubicBezTo>
                    <a:pt x="4048" y="2438"/>
                    <a:pt x="4048" y="2438"/>
                    <a:pt x="4048" y="2438"/>
                  </a:cubicBezTo>
                  <a:cubicBezTo>
                    <a:pt x="4226" y="2438"/>
                    <a:pt x="4290" y="2589"/>
                    <a:pt x="4188" y="2697"/>
                  </a:cubicBezTo>
                  <a:cubicBezTo>
                    <a:pt x="2033" y="4864"/>
                    <a:pt x="2033" y="4864"/>
                    <a:pt x="2033" y="4864"/>
                  </a:cubicBezTo>
                  <a:cubicBezTo>
                    <a:pt x="4193" y="7379"/>
                    <a:pt x="4193" y="7379"/>
                    <a:pt x="4193" y="7379"/>
                  </a:cubicBezTo>
                  <a:cubicBezTo>
                    <a:pt x="4283" y="7487"/>
                    <a:pt x="4231" y="7639"/>
                    <a:pt x="4052" y="7639"/>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60" name="Freeform 59"/>
            <p:cNvSpPr>
              <a:spLocks/>
            </p:cNvSpPr>
            <p:nvPr/>
          </p:nvSpPr>
          <p:spPr bwMode="auto">
            <a:xfrm>
              <a:off x="5651418" y="3223435"/>
              <a:ext cx="345654" cy="520650"/>
            </a:xfrm>
            <a:custGeom>
              <a:avLst/>
              <a:gdLst>
                <a:gd name="T0" fmla="*/ 52 w 4891"/>
                <a:gd name="T1" fmla="*/ 214 h 7367"/>
                <a:gd name="T2" fmla="*/ 282 w 4891"/>
                <a:gd name="T3" fmla="*/ 0 h 7367"/>
                <a:gd name="T4" fmla="*/ 884 w 4891"/>
                <a:gd name="T5" fmla="*/ 0 h 7367"/>
                <a:gd name="T6" fmla="*/ 1221 w 4891"/>
                <a:gd name="T7" fmla="*/ 214 h 7367"/>
                <a:gd name="T8" fmla="*/ 2411 w 4891"/>
                <a:gd name="T9" fmla="*/ 3356 h 7367"/>
                <a:gd name="T10" fmla="*/ 2546 w 4891"/>
                <a:gd name="T11" fmla="*/ 3898 h 7367"/>
                <a:gd name="T12" fmla="*/ 2761 w 4891"/>
                <a:gd name="T13" fmla="*/ 3164 h 7367"/>
                <a:gd name="T14" fmla="*/ 3716 w 4891"/>
                <a:gd name="T15" fmla="*/ 202 h 7367"/>
                <a:gd name="T16" fmla="*/ 4042 w 4891"/>
                <a:gd name="T17" fmla="*/ 0 h 7367"/>
                <a:gd name="T18" fmla="*/ 4621 w 4891"/>
                <a:gd name="T19" fmla="*/ 0 h 7367"/>
                <a:gd name="T20" fmla="*/ 4850 w 4891"/>
                <a:gd name="T21" fmla="*/ 214 h 7367"/>
                <a:gd name="T22" fmla="*/ 2868 w 4891"/>
                <a:gd name="T23" fmla="*/ 5919 h 7367"/>
                <a:gd name="T24" fmla="*/ 1599 w 4891"/>
                <a:gd name="T25" fmla="*/ 7218 h 7367"/>
                <a:gd name="T26" fmla="*/ 1316 w 4891"/>
                <a:gd name="T27" fmla="*/ 7325 h 7367"/>
                <a:gd name="T28" fmla="*/ 966 w 4891"/>
                <a:gd name="T29" fmla="*/ 7231 h 7367"/>
                <a:gd name="T30" fmla="*/ 778 w 4891"/>
                <a:gd name="T31" fmla="*/ 6931 h 7367"/>
                <a:gd name="T32" fmla="*/ 912 w 4891"/>
                <a:gd name="T33" fmla="*/ 6633 h 7367"/>
                <a:gd name="T34" fmla="*/ 1113 w 4891"/>
                <a:gd name="T35" fmla="*/ 6557 h 7367"/>
                <a:gd name="T36" fmla="*/ 2149 w 4891"/>
                <a:gd name="T37" fmla="*/ 5118 h 7367"/>
                <a:gd name="T38" fmla="*/ 52 w 4891"/>
                <a:gd name="T39" fmla="*/ 214 h 7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91" h="7367">
                  <a:moveTo>
                    <a:pt x="52" y="214"/>
                  </a:moveTo>
                  <a:cubicBezTo>
                    <a:pt x="0" y="95"/>
                    <a:pt x="134" y="0"/>
                    <a:pt x="282" y="0"/>
                  </a:cubicBezTo>
                  <a:cubicBezTo>
                    <a:pt x="884" y="0"/>
                    <a:pt x="884" y="0"/>
                    <a:pt x="884" y="0"/>
                  </a:cubicBezTo>
                  <a:cubicBezTo>
                    <a:pt x="1045" y="0"/>
                    <a:pt x="1166" y="75"/>
                    <a:pt x="1221" y="214"/>
                  </a:cubicBezTo>
                  <a:cubicBezTo>
                    <a:pt x="2411" y="3356"/>
                    <a:pt x="2411" y="3356"/>
                    <a:pt x="2411" y="3356"/>
                  </a:cubicBezTo>
                  <a:cubicBezTo>
                    <a:pt x="2464" y="3506"/>
                    <a:pt x="2518" y="3728"/>
                    <a:pt x="2546" y="3898"/>
                  </a:cubicBezTo>
                  <a:cubicBezTo>
                    <a:pt x="2585" y="3739"/>
                    <a:pt x="2666" y="3430"/>
                    <a:pt x="2761" y="3164"/>
                  </a:cubicBezTo>
                  <a:cubicBezTo>
                    <a:pt x="3716" y="202"/>
                    <a:pt x="3716" y="202"/>
                    <a:pt x="3716" y="202"/>
                  </a:cubicBezTo>
                  <a:cubicBezTo>
                    <a:pt x="3757" y="65"/>
                    <a:pt x="3878" y="0"/>
                    <a:pt x="4042" y="0"/>
                  </a:cubicBezTo>
                  <a:cubicBezTo>
                    <a:pt x="4621" y="0"/>
                    <a:pt x="4621" y="0"/>
                    <a:pt x="4621" y="0"/>
                  </a:cubicBezTo>
                  <a:cubicBezTo>
                    <a:pt x="4769" y="0"/>
                    <a:pt x="4891" y="95"/>
                    <a:pt x="4850" y="214"/>
                  </a:cubicBezTo>
                  <a:cubicBezTo>
                    <a:pt x="2868" y="5919"/>
                    <a:pt x="2868" y="5919"/>
                    <a:pt x="2868" y="5919"/>
                  </a:cubicBezTo>
                  <a:cubicBezTo>
                    <a:pt x="2665" y="6504"/>
                    <a:pt x="2274" y="6962"/>
                    <a:pt x="1599" y="7218"/>
                  </a:cubicBezTo>
                  <a:cubicBezTo>
                    <a:pt x="1316" y="7325"/>
                    <a:pt x="1316" y="7325"/>
                    <a:pt x="1316" y="7325"/>
                  </a:cubicBezTo>
                  <a:cubicBezTo>
                    <a:pt x="1195" y="7367"/>
                    <a:pt x="1034" y="7334"/>
                    <a:pt x="966" y="7231"/>
                  </a:cubicBezTo>
                  <a:cubicBezTo>
                    <a:pt x="778" y="6931"/>
                    <a:pt x="778" y="6931"/>
                    <a:pt x="778" y="6931"/>
                  </a:cubicBezTo>
                  <a:cubicBezTo>
                    <a:pt x="723" y="6845"/>
                    <a:pt x="790" y="6675"/>
                    <a:pt x="912" y="6633"/>
                  </a:cubicBezTo>
                  <a:cubicBezTo>
                    <a:pt x="1113" y="6557"/>
                    <a:pt x="1113" y="6557"/>
                    <a:pt x="1113" y="6557"/>
                  </a:cubicBezTo>
                  <a:cubicBezTo>
                    <a:pt x="1618" y="6374"/>
                    <a:pt x="1989" y="5822"/>
                    <a:pt x="2149" y="5118"/>
                  </a:cubicBezTo>
                  <a:lnTo>
                    <a:pt x="52" y="2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61" name="Freeform 60"/>
            <p:cNvSpPr>
              <a:spLocks noEditPoints="1"/>
            </p:cNvSpPr>
            <p:nvPr/>
          </p:nvSpPr>
          <p:spPr bwMode="auto">
            <a:xfrm>
              <a:off x="5253376" y="3217063"/>
              <a:ext cx="325399" cy="375991"/>
            </a:xfrm>
            <a:custGeom>
              <a:avLst/>
              <a:gdLst>
                <a:gd name="T0" fmla="*/ 2328 w 4604"/>
                <a:gd name="T1" fmla="*/ 4604 h 5320"/>
                <a:gd name="T2" fmla="*/ 1062 w 4604"/>
                <a:gd name="T3" fmla="*/ 2659 h 5320"/>
                <a:gd name="T4" fmla="*/ 2328 w 4604"/>
                <a:gd name="T5" fmla="*/ 725 h 5320"/>
                <a:gd name="T6" fmla="*/ 3627 w 4604"/>
                <a:gd name="T7" fmla="*/ 2659 h 5320"/>
                <a:gd name="T8" fmla="*/ 2328 w 4604"/>
                <a:gd name="T9" fmla="*/ 4604 h 5320"/>
                <a:gd name="T10" fmla="*/ 2352 w 4604"/>
                <a:gd name="T11" fmla="*/ 0 h 5320"/>
                <a:gd name="T12" fmla="*/ 0 w 4604"/>
                <a:gd name="T13" fmla="*/ 2658 h 5320"/>
                <a:gd name="T14" fmla="*/ 2278 w 4604"/>
                <a:gd name="T15" fmla="*/ 5320 h 5320"/>
                <a:gd name="T16" fmla="*/ 2280 w 4604"/>
                <a:gd name="T17" fmla="*/ 5320 h 5320"/>
                <a:gd name="T18" fmla="*/ 3630 w 4604"/>
                <a:gd name="T19" fmla="*/ 4584 h 5320"/>
                <a:gd name="T20" fmla="*/ 3731 w 4604"/>
                <a:gd name="T21" fmla="*/ 5030 h 5320"/>
                <a:gd name="T22" fmla="*/ 4065 w 4604"/>
                <a:gd name="T23" fmla="*/ 5246 h 5320"/>
                <a:gd name="T24" fmla="*/ 4333 w 4604"/>
                <a:gd name="T25" fmla="*/ 5246 h 5320"/>
                <a:gd name="T26" fmla="*/ 4602 w 4604"/>
                <a:gd name="T27" fmla="*/ 5030 h 5320"/>
                <a:gd name="T28" fmla="*/ 4604 w 4604"/>
                <a:gd name="T29" fmla="*/ 2645 h 5320"/>
                <a:gd name="T30" fmla="*/ 4604 w 4604"/>
                <a:gd name="T31" fmla="*/ 2645 h 5320"/>
                <a:gd name="T32" fmla="*/ 2352 w 4604"/>
                <a:gd name="T33" fmla="*/ 0 h 5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4" h="5320">
                  <a:moveTo>
                    <a:pt x="2328" y="4604"/>
                  </a:moveTo>
                  <a:cubicBezTo>
                    <a:pt x="1445" y="4604"/>
                    <a:pt x="1062" y="3988"/>
                    <a:pt x="1062" y="2659"/>
                  </a:cubicBezTo>
                  <a:cubicBezTo>
                    <a:pt x="1062" y="1362"/>
                    <a:pt x="1445" y="725"/>
                    <a:pt x="2328" y="725"/>
                  </a:cubicBezTo>
                  <a:cubicBezTo>
                    <a:pt x="3211" y="725"/>
                    <a:pt x="3627" y="1362"/>
                    <a:pt x="3627" y="2659"/>
                  </a:cubicBezTo>
                  <a:cubicBezTo>
                    <a:pt x="3627" y="3988"/>
                    <a:pt x="3211" y="4604"/>
                    <a:pt x="2328" y="4604"/>
                  </a:cubicBezTo>
                  <a:moveTo>
                    <a:pt x="2352" y="0"/>
                  </a:moveTo>
                  <a:cubicBezTo>
                    <a:pt x="868" y="0"/>
                    <a:pt x="0" y="1007"/>
                    <a:pt x="0" y="2658"/>
                  </a:cubicBezTo>
                  <a:cubicBezTo>
                    <a:pt x="0" y="4324"/>
                    <a:pt x="890" y="5320"/>
                    <a:pt x="2278" y="5320"/>
                  </a:cubicBezTo>
                  <a:cubicBezTo>
                    <a:pt x="2280" y="5320"/>
                    <a:pt x="2280" y="5320"/>
                    <a:pt x="2280" y="5320"/>
                  </a:cubicBezTo>
                  <a:cubicBezTo>
                    <a:pt x="2875" y="5320"/>
                    <a:pt x="3260" y="5114"/>
                    <a:pt x="3630" y="4584"/>
                  </a:cubicBezTo>
                  <a:cubicBezTo>
                    <a:pt x="3731" y="5030"/>
                    <a:pt x="3731" y="5030"/>
                    <a:pt x="3731" y="5030"/>
                  </a:cubicBezTo>
                  <a:cubicBezTo>
                    <a:pt x="3769" y="5181"/>
                    <a:pt x="3872" y="5246"/>
                    <a:pt x="4065" y="5246"/>
                  </a:cubicBezTo>
                  <a:cubicBezTo>
                    <a:pt x="4333" y="5246"/>
                    <a:pt x="4333" y="5246"/>
                    <a:pt x="4333" y="5246"/>
                  </a:cubicBezTo>
                  <a:cubicBezTo>
                    <a:pt x="4475" y="5246"/>
                    <a:pt x="4602" y="5148"/>
                    <a:pt x="4602" y="5030"/>
                  </a:cubicBezTo>
                  <a:cubicBezTo>
                    <a:pt x="4604" y="2645"/>
                    <a:pt x="4604" y="2645"/>
                    <a:pt x="4604" y="2645"/>
                  </a:cubicBezTo>
                  <a:cubicBezTo>
                    <a:pt x="4604" y="2645"/>
                    <a:pt x="4604" y="2645"/>
                    <a:pt x="4604" y="2645"/>
                  </a:cubicBezTo>
                  <a:cubicBezTo>
                    <a:pt x="4604" y="993"/>
                    <a:pt x="3839" y="0"/>
                    <a:pt x="2352"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62" name="Freeform 61"/>
            <p:cNvSpPr>
              <a:spLocks noEditPoints="1"/>
            </p:cNvSpPr>
            <p:nvPr/>
          </p:nvSpPr>
          <p:spPr bwMode="auto">
            <a:xfrm>
              <a:off x="5978852" y="3490731"/>
              <a:ext cx="98523" cy="98733"/>
            </a:xfrm>
            <a:custGeom>
              <a:avLst/>
              <a:gdLst>
                <a:gd name="T0" fmla="*/ 596 w 1394"/>
                <a:gd name="T1" fmla="*/ 642 h 1397"/>
                <a:gd name="T2" fmla="*/ 687 w 1394"/>
                <a:gd name="T3" fmla="*/ 642 h 1397"/>
                <a:gd name="T4" fmla="*/ 807 w 1394"/>
                <a:gd name="T5" fmla="*/ 614 h 1397"/>
                <a:gd name="T6" fmla="*/ 846 w 1394"/>
                <a:gd name="T7" fmla="*/ 532 h 1397"/>
                <a:gd name="T8" fmla="*/ 807 w 1394"/>
                <a:gd name="T9" fmla="*/ 445 h 1397"/>
                <a:gd name="T10" fmla="*/ 677 w 1394"/>
                <a:gd name="T11" fmla="*/ 417 h 1397"/>
                <a:gd name="T12" fmla="*/ 596 w 1394"/>
                <a:gd name="T13" fmla="*/ 417 h 1397"/>
                <a:gd name="T14" fmla="*/ 596 w 1394"/>
                <a:gd name="T15" fmla="*/ 642 h 1397"/>
                <a:gd name="T16" fmla="*/ 710 w 1394"/>
                <a:gd name="T17" fmla="*/ 297 h 1397"/>
                <a:gd name="T18" fmla="*/ 958 w 1394"/>
                <a:gd name="T19" fmla="*/ 353 h 1397"/>
                <a:gd name="T20" fmla="*/ 1040 w 1394"/>
                <a:gd name="T21" fmla="*/ 520 h 1397"/>
                <a:gd name="T22" fmla="*/ 996 w 1394"/>
                <a:gd name="T23" fmla="*/ 651 h 1397"/>
                <a:gd name="T24" fmla="*/ 872 w 1394"/>
                <a:gd name="T25" fmla="*/ 727 h 1397"/>
                <a:gd name="T26" fmla="*/ 1044 w 1394"/>
                <a:gd name="T27" fmla="*/ 1072 h 1397"/>
                <a:gd name="T28" fmla="*/ 835 w 1394"/>
                <a:gd name="T29" fmla="*/ 1072 h 1397"/>
                <a:gd name="T30" fmla="*/ 687 w 1394"/>
                <a:gd name="T31" fmla="*/ 755 h 1397"/>
                <a:gd name="T32" fmla="*/ 595 w 1394"/>
                <a:gd name="T33" fmla="*/ 755 h 1397"/>
                <a:gd name="T34" fmla="*/ 595 w 1394"/>
                <a:gd name="T35" fmla="*/ 1072 h 1397"/>
                <a:gd name="T36" fmla="*/ 407 w 1394"/>
                <a:gd name="T37" fmla="*/ 1072 h 1397"/>
                <a:gd name="T38" fmla="*/ 407 w 1394"/>
                <a:gd name="T39" fmla="*/ 297 h 1397"/>
                <a:gd name="T40" fmla="*/ 710 w 1394"/>
                <a:gd name="T41" fmla="*/ 297 h 1397"/>
                <a:gd name="T42" fmla="*/ 476 w 1394"/>
                <a:gd name="T43" fmla="*/ 158 h 1397"/>
                <a:gd name="T44" fmla="*/ 292 w 1394"/>
                <a:gd name="T45" fmla="*/ 280 h 1397"/>
                <a:gd name="T46" fmla="*/ 162 w 1394"/>
                <a:gd name="T47" fmla="*/ 474 h 1397"/>
                <a:gd name="T48" fmla="*/ 116 w 1394"/>
                <a:gd name="T49" fmla="*/ 698 h 1397"/>
                <a:gd name="T50" fmla="*/ 158 w 1394"/>
                <a:gd name="T51" fmla="*/ 919 h 1397"/>
                <a:gd name="T52" fmla="*/ 282 w 1394"/>
                <a:gd name="T53" fmla="*/ 1105 h 1397"/>
                <a:gd name="T54" fmla="*/ 472 w 1394"/>
                <a:gd name="T55" fmla="*/ 1235 h 1397"/>
                <a:gd name="T56" fmla="*/ 695 w 1394"/>
                <a:gd name="T57" fmla="*/ 1281 h 1397"/>
                <a:gd name="T58" fmla="*/ 914 w 1394"/>
                <a:gd name="T59" fmla="*/ 1237 h 1397"/>
                <a:gd name="T60" fmla="*/ 1107 w 1394"/>
                <a:gd name="T61" fmla="*/ 1111 h 1397"/>
                <a:gd name="T62" fmla="*/ 1234 w 1394"/>
                <a:gd name="T63" fmla="*/ 926 h 1397"/>
                <a:gd name="T64" fmla="*/ 1278 w 1394"/>
                <a:gd name="T65" fmla="*/ 709 h 1397"/>
                <a:gd name="T66" fmla="*/ 1237 w 1394"/>
                <a:gd name="T67" fmla="*/ 478 h 1397"/>
                <a:gd name="T68" fmla="*/ 1114 w 1394"/>
                <a:gd name="T69" fmla="*/ 289 h 1397"/>
                <a:gd name="T70" fmla="*/ 924 w 1394"/>
                <a:gd name="T71" fmla="*/ 158 h 1397"/>
                <a:gd name="T72" fmla="*/ 696 w 1394"/>
                <a:gd name="T73" fmla="*/ 115 h 1397"/>
                <a:gd name="T74" fmla="*/ 476 w 1394"/>
                <a:gd name="T75" fmla="*/ 158 h 1397"/>
                <a:gd name="T76" fmla="*/ 967 w 1394"/>
                <a:gd name="T77" fmla="*/ 53 h 1397"/>
                <a:gd name="T78" fmla="*/ 1196 w 1394"/>
                <a:gd name="T79" fmla="*/ 209 h 1397"/>
                <a:gd name="T80" fmla="*/ 1341 w 1394"/>
                <a:gd name="T81" fmla="*/ 432 h 1397"/>
                <a:gd name="T82" fmla="*/ 1394 w 1394"/>
                <a:gd name="T83" fmla="*/ 699 h 1397"/>
                <a:gd name="T84" fmla="*/ 1339 w 1394"/>
                <a:gd name="T85" fmla="*/ 968 h 1397"/>
                <a:gd name="T86" fmla="*/ 1188 w 1394"/>
                <a:gd name="T87" fmla="*/ 1194 h 1397"/>
                <a:gd name="T88" fmla="*/ 960 w 1394"/>
                <a:gd name="T89" fmla="*/ 1345 h 1397"/>
                <a:gd name="T90" fmla="*/ 696 w 1394"/>
                <a:gd name="T91" fmla="*/ 1397 h 1397"/>
                <a:gd name="T92" fmla="*/ 428 w 1394"/>
                <a:gd name="T93" fmla="*/ 1343 h 1397"/>
                <a:gd name="T94" fmla="*/ 200 w 1394"/>
                <a:gd name="T95" fmla="*/ 1185 h 1397"/>
                <a:gd name="T96" fmla="*/ 52 w 1394"/>
                <a:gd name="T97" fmla="*/ 963 h 1397"/>
                <a:gd name="T98" fmla="*/ 0 w 1394"/>
                <a:gd name="T99" fmla="*/ 699 h 1397"/>
                <a:gd name="T100" fmla="*/ 26 w 1394"/>
                <a:gd name="T101" fmla="*/ 513 h 1397"/>
                <a:gd name="T102" fmla="*/ 102 w 1394"/>
                <a:gd name="T103" fmla="*/ 336 h 1397"/>
                <a:gd name="T104" fmla="*/ 352 w 1394"/>
                <a:gd name="T105" fmla="*/ 88 h 1397"/>
                <a:gd name="T106" fmla="*/ 695 w 1394"/>
                <a:gd name="T107" fmla="*/ 0 h 1397"/>
                <a:gd name="T108" fmla="*/ 967 w 1394"/>
                <a:gd name="T109" fmla="*/ 53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4" h="1397">
                  <a:moveTo>
                    <a:pt x="596" y="642"/>
                  </a:moveTo>
                  <a:cubicBezTo>
                    <a:pt x="687" y="642"/>
                    <a:pt x="687" y="642"/>
                    <a:pt x="687" y="642"/>
                  </a:cubicBezTo>
                  <a:cubicBezTo>
                    <a:pt x="743" y="642"/>
                    <a:pt x="783" y="632"/>
                    <a:pt x="807" y="614"/>
                  </a:cubicBezTo>
                  <a:cubicBezTo>
                    <a:pt x="833" y="597"/>
                    <a:pt x="846" y="570"/>
                    <a:pt x="846" y="532"/>
                  </a:cubicBezTo>
                  <a:cubicBezTo>
                    <a:pt x="846" y="493"/>
                    <a:pt x="833" y="465"/>
                    <a:pt x="807" y="445"/>
                  </a:cubicBezTo>
                  <a:cubicBezTo>
                    <a:pt x="778" y="427"/>
                    <a:pt x="735" y="417"/>
                    <a:pt x="677" y="417"/>
                  </a:cubicBezTo>
                  <a:cubicBezTo>
                    <a:pt x="596" y="417"/>
                    <a:pt x="596" y="417"/>
                    <a:pt x="596" y="417"/>
                  </a:cubicBezTo>
                  <a:cubicBezTo>
                    <a:pt x="596" y="642"/>
                    <a:pt x="596" y="642"/>
                    <a:pt x="596" y="642"/>
                  </a:cubicBezTo>
                  <a:close/>
                  <a:moveTo>
                    <a:pt x="710" y="297"/>
                  </a:moveTo>
                  <a:cubicBezTo>
                    <a:pt x="820" y="297"/>
                    <a:pt x="902" y="316"/>
                    <a:pt x="958" y="353"/>
                  </a:cubicBezTo>
                  <a:cubicBezTo>
                    <a:pt x="1013" y="391"/>
                    <a:pt x="1040" y="445"/>
                    <a:pt x="1040" y="520"/>
                  </a:cubicBezTo>
                  <a:cubicBezTo>
                    <a:pt x="1040" y="572"/>
                    <a:pt x="1026" y="614"/>
                    <a:pt x="996" y="651"/>
                  </a:cubicBezTo>
                  <a:cubicBezTo>
                    <a:pt x="965" y="687"/>
                    <a:pt x="924" y="711"/>
                    <a:pt x="872" y="727"/>
                  </a:cubicBezTo>
                  <a:cubicBezTo>
                    <a:pt x="1044" y="1072"/>
                    <a:pt x="1044" y="1072"/>
                    <a:pt x="1044" y="1072"/>
                  </a:cubicBezTo>
                  <a:cubicBezTo>
                    <a:pt x="835" y="1072"/>
                    <a:pt x="835" y="1072"/>
                    <a:pt x="835" y="1072"/>
                  </a:cubicBezTo>
                  <a:cubicBezTo>
                    <a:pt x="687" y="755"/>
                    <a:pt x="687" y="755"/>
                    <a:pt x="687" y="755"/>
                  </a:cubicBezTo>
                  <a:cubicBezTo>
                    <a:pt x="595" y="755"/>
                    <a:pt x="595" y="755"/>
                    <a:pt x="595" y="755"/>
                  </a:cubicBezTo>
                  <a:cubicBezTo>
                    <a:pt x="595" y="1072"/>
                    <a:pt x="595" y="1072"/>
                    <a:pt x="595" y="1072"/>
                  </a:cubicBezTo>
                  <a:cubicBezTo>
                    <a:pt x="407" y="1072"/>
                    <a:pt x="407" y="1072"/>
                    <a:pt x="407" y="1072"/>
                  </a:cubicBezTo>
                  <a:cubicBezTo>
                    <a:pt x="407" y="297"/>
                    <a:pt x="407" y="297"/>
                    <a:pt x="407" y="297"/>
                  </a:cubicBezTo>
                  <a:cubicBezTo>
                    <a:pt x="710" y="297"/>
                    <a:pt x="710" y="297"/>
                    <a:pt x="710" y="297"/>
                  </a:cubicBezTo>
                  <a:close/>
                  <a:moveTo>
                    <a:pt x="476" y="158"/>
                  </a:moveTo>
                  <a:cubicBezTo>
                    <a:pt x="407" y="184"/>
                    <a:pt x="345" y="226"/>
                    <a:pt x="292" y="280"/>
                  </a:cubicBezTo>
                  <a:cubicBezTo>
                    <a:pt x="234" y="336"/>
                    <a:pt x="192" y="402"/>
                    <a:pt x="162" y="474"/>
                  </a:cubicBezTo>
                  <a:cubicBezTo>
                    <a:pt x="131" y="545"/>
                    <a:pt x="116" y="621"/>
                    <a:pt x="116" y="698"/>
                  </a:cubicBezTo>
                  <a:cubicBezTo>
                    <a:pt x="116" y="775"/>
                    <a:pt x="128" y="849"/>
                    <a:pt x="158" y="919"/>
                  </a:cubicBezTo>
                  <a:cubicBezTo>
                    <a:pt x="186" y="987"/>
                    <a:pt x="229" y="1051"/>
                    <a:pt x="282" y="1105"/>
                  </a:cubicBezTo>
                  <a:cubicBezTo>
                    <a:pt x="338" y="1161"/>
                    <a:pt x="401" y="1205"/>
                    <a:pt x="472" y="1235"/>
                  </a:cubicBezTo>
                  <a:cubicBezTo>
                    <a:pt x="543" y="1267"/>
                    <a:pt x="617" y="1281"/>
                    <a:pt x="695" y="1281"/>
                  </a:cubicBezTo>
                  <a:cubicBezTo>
                    <a:pt x="770" y="1281"/>
                    <a:pt x="843" y="1267"/>
                    <a:pt x="914" y="1237"/>
                  </a:cubicBezTo>
                  <a:cubicBezTo>
                    <a:pt x="984" y="1208"/>
                    <a:pt x="1050" y="1166"/>
                    <a:pt x="1107" y="1111"/>
                  </a:cubicBezTo>
                  <a:cubicBezTo>
                    <a:pt x="1161" y="1059"/>
                    <a:pt x="1204" y="997"/>
                    <a:pt x="1234" y="926"/>
                  </a:cubicBezTo>
                  <a:cubicBezTo>
                    <a:pt x="1263" y="857"/>
                    <a:pt x="1278" y="783"/>
                    <a:pt x="1278" y="709"/>
                  </a:cubicBezTo>
                  <a:cubicBezTo>
                    <a:pt x="1278" y="626"/>
                    <a:pt x="1264" y="549"/>
                    <a:pt x="1237" y="478"/>
                  </a:cubicBezTo>
                  <a:cubicBezTo>
                    <a:pt x="1209" y="409"/>
                    <a:pt x="1167" y="345"/>
                    <a:pt x="1114" y="289"/>
                  </a:cubicBezTo>
                  <a:cubicBezTo>
                    <a:pt x="1056" y="232"/>
                    <a:pt x="994" y="188"/>
                    <a:pt x="924" y="158"/>
                  </a:cubicBezTo>
                  <a:cubicBezTo>
                    <a:pt x="853" y="130"/>
                    <a:pt x="778" y="115"/>
                    <a:pt x="696" y="115"/>
                  </a:cubicBezTo>
                  <a:cubicBezTo>
                    <a:pt x="617" y="115"/>
                    <a:pt x="543" y="128"/>
                    <a:pt x="476" y="158"/>
                  </a:cubicBezTo>
                  <a:moveTo>
                    <a:pt x="967" y="53"/>
                  </a:moveTo>
                  <a:cubicBezTo>
                    <a:pt x="1053" y="90"/>
                    <a:pt x="1129" y="141"/>
                    <a:pt x="1196" y="209"/>
                  </a:cubicBezTo>
                  <a:cubicBezTo>
                    <a:pt x="1258" y="274"/>
                    <a:pt x="1309" y="349"/>
                    <a:pt x="1341" y="432"/>
                  </a:cubicBezTo>
                  <a:cubicBezTo>
                    <a:pt x="1376" y="517"/>
                    <a:pt x="1394" y="605"/>
                    <a:pt x="1394" y="699"/>
                  </a:cubicBezTo>
                  <a:cubicBezTo>
                    <a:pt x="1394" y="795"/>
                    <a:pt x="1376" y="884"/>
                    <a:pt x="1339" y="968"/>
                  </a:cubicBezTo>
                  <a:cubicBezTo>
                    <a:pt x="1305" y="1054"/>
                    <a:pt x="1256" y="1128"/>
                    <a:pt x="1188" y="1194"/>
                  </a:cubicBezTo>
                  <a:cubicBezTo>
                    <a:pt x="1121" y="1258"/>
                    <a:pt x="1044" y="1308"/>
                    <a:pt x="960" y="1345"/>
                  </a:cubicBezTo>
                  <a:cubicBezTo>
                    <a:pt x="875" y="1379"/>
                    <a:pt x="788" y="1397"/>
                    <a:pt x="696" y="1397"/>
                  </a:cubicBezTo>
                  <a:cubicBezTo>
                    <a:pt x="603" y="1397"/>
                    <a:pt x="512" y="1378"/>
                    <a:pt x="428" y="1343"/>
                  </a:cubicBezTo>
                  <a:cubicBezTo>
                    <a:pt x="344" y="1306"/>
                    <a:pt x="267" y="1253"/>
                    <a:pt x="200" y="1185"/>
                  </a:cubicBezTo>
                  <a:cubicBezTo>
                    <a:pt x="134" y="1120"/>
                    <a:pt x="86" y="1045"/>
                    <a:pt x="52" y="963"/>
                  </a:cubicBezTo>
                  <a:cubicBezTo>
                    <a:pt x="17" y="878"/>
                    <a:pt x="0" y="791"/>
                    <a:pt x="0" y="699"/>
                  </a:cubicBezTo>
                  <a:cubicBezTo>
                    <a:pt x="0" y="636"/>
                    <a:pt x="10" y="574"/>
                    <a:pt x="26" y="513"/>
                  </a:cubicBezTo>
                  <a:cubicBezTo>
                    <a:pt x="42" y="453"/>
                    <a:pt x="68" y="393"/>
                    <a:pt x="102" y="336"/>
                  </a:cubicBezTo>
                  <a:cubicBezTo>
                    <a:pt x="165" y="229"/>
                    <a:pt x="248" y="148"/>
                    <a:pt x="352" y="88"/>
                  </a:cubicBezTo>
                  <a:cubicBezTo>
                    <a:pt x="455" y="28"/>
                    <a:pt x="570" y="0"/>
                    <a:pt x="695" y="0"/>
                  </a:cubicBezTo>
                  <a:cubicBezTo>
                    <a:pt x="791" y="0"/>
                    <a:pt x="881" y="16"/>
                    <a:pt x="967" y="5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grpSp>
    </p:spTree>
    <p:extLst>
      <p:ext uri="{BB962C8B-B14F-4D97-AF65-F5344CB8AC3E}">
        <p14:creationId xmlns:p14="http://schemas.microsoft.com/office/powerpoint/2010/main" val="167125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476249" y="1023939"/>
            <a:ext cx="3952875" cy="3619501"/>
          </a:xfrm>
        </p:spPr>
        <p:txBody>
          <a:bodyPr vert="horz" lIns="91440" tIns="45720" rIns="91440" bIns="45720" rtlCol="0">
            <a:normAutofit/>
          </a:bodyPr>
          <a:lstStyle>
            <a:lvl1pPr>
              <a:buClr>
                <a:schemeClr val="bg2"/>
              </a:buClr>
              <a:defRPr lang="en-US" sz="1800" smtClean="0">
                <a:solidFill>
                  <a:schemeClr val="tx1"/>
                </a:solidFill>
              </a:defRPr>
            </a:lvl1pPr>
            <a:lvl2pPr>
              <a:buClr>
                <a:schemeClr val="bg2"/>
              </a:buClr>
              <a:defRPr lang="en-US" sz="1400" smtClean="0">
                <a:solidFill>
                  <a:schemeClr val="tx1"/>
                </a:solidFill>
              </a:defRPr>
            </a:lvl2pPr>
            <a:lvl3pPr>
              <a:buClr>
                <a:schemeClr val="bg2"/>
              </a:buClr>
              <a:defRPr lang="en-US" sz="1200" smtClean="0">
                <a:solidFill>
                  <a:schemeClr val="tx1"/>
                </a:solidFill>
              </a:defRPr>
            </a:lvl3pPr>
            <a:lvl4pPr marL="1325847" indent="-320032">
              <a:spcBef>
                <a:spcPts val="0"/>
              </a:spcBef>
              <a:spcAft>
                <a:spcPts val="600"/>
              </a:spcAft>
              <a:buClr>
                <a:schemeClr val="bg2"/>
              </a:buClr>
              <a:buFont typeface="Courier New" panose="02070309020205020404" pitchFamily="49" charset="0"/>
              <a:buChar char="o"/>
              <a:defRPr lang="en-US" sz="1100" smtClean="0">
                <a:solidFill>
                  <a:schemeClr val="tx1"/>
                </a:solidFill>
              </a:defRPr>
            </a:lvl4pPr>
            <a:lvl5pPr marL="1645879" indent="-320032">
              <a:spcBef>
                <a:spcPts val="0"/>
              </a:spcBef>
              <a:spcAft>
                <a:spcPts val="600"/>
              </a:spcAft>
              <a:buClr>
                <a:schemeClr val="bg2"/>
              </a:buClr>
              <a:buFont typeface="Lucida Grande" panose="020B0600040502020204" pitchFamily="34" charset="0"/>
              <a:buChar char="◆"/>
              <a:defRPr lang="en-US"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8" lvl="0" indent="-91438" algn="ctr" defTabSz="914378" fontAlgn="auto">
              <a:spcBef>
                <a:spcPts val="1200"/>
              </a:spcBef>
              <a:buClr>
                <a:schemeClr val="tx2"/>
              </a:buClr>
            </a:pPr>
            <a:r>
              <a:rPr lang="en-US"/>
              <a:t>Click to edit Master title style</a:t>
            </a:r>
            <a:endParaRPr lang="en-US" dirty="0"/>
          </a:p>
        </p:txBody>
      </p:sp>
      <p:sp>
        <p:nvSpPr>
          <p:cNvPr id="5" name="Content Placeholder 4"/>
          <p:cNvSpPr>
            <a:spLocks noGrp="1"/>
          </p:cNvSpPr>
          <p:nvPr>
            <p:ph sz="quarter" idx="14"/>
          </p:nvPr>
        </p:nvSpPr>
        <p:spPr>
          <a:xfrm>
            <a:off x="4714876" y="1023939"/>
            <a:ext cx="3952875" cy="3619501"/>
          </a:xfrm>
        </p:spPr>
        <p:txBody>
          <a:bodyPr vert="horz" lIns="91440" tIns="45720" rIns="91440" bIns="45720" rtlCol="0">
            <a:normAutofit/>
          </a:bodyPr>
          <a:lstStyle>
            <a:lvl1pPr>
              <a:buClr>
                <a:schemeClr val="bg2"/>
              </a:buClr>
              <a:defRPr lang="en-US" sz="1800" smtClean="0">
                <a:solidFill>
                  <a:schemeClr val="tx1"/>
                </a:solidFill>
              </a:defRPr>
            </a:lvl1pPr>
            <a:lvl2pPr>
              <a:buClr>
                <a:schemeClr val="bg2"/>
              </a:buClr>
              <a:defRPr lang="en-US" sz="1400" smtClean="0">
                <a:solidFill>
                  <a:schemeClr val="tx1"/>
                </a:solidFill>
              </a:defRPr>
            </a:lvl2pPr>
            <a:lvl3pPr>
              <a:buClr>
                <a:schemeClr val="bg2"/>
              </a:buClr>
              <a:defRPr lang="en-US" sz="1200" smtClean="0">
                <a:solidFill>
                  <a:schemeClr val="tx1"/>
                </a:solidFill>
              </a:defRPr>
            </a:lvl3pPr>
            <a:lvl4pPr marL="1325847" indent="-320032">
              <a:spcBef>
                <a:spcPts val="0"/>
              </a:spcBef>
              <a:spcAft>
                <a:spcPts val="600"/>
              </a:spcAft>
              <a:buClr>
                <a:schemeClr val="bg2"/>
              </a:buClr>
              <a:buFont typeface="Courier New" panose="02070309020205020404" pitchFamily="49" charset="0"/>
              <a:buChar char="o"/>
              <a:defRPr lang="en-US" sz="1100" smtClean="0">
                <a:solidFill>
                  <a:schemeClr val="tx1"/>
                </a:solidFill>
              </a:defRPr>
            </a:lvl4pPr>
            <a:lvl5pPr marL="1645879" indent="-320032">
              <a:spcBef>
                <a:spcPts val="0"/>
              </a:spcBef>
              <a:spcAft>
                <a:spcPts val="600"/>
              </a:spcAft>
              <a:buClr>
                <a:schemeClr val="bg2"/>
              </a:buClr>
              <a:buFont typeface="Lucida Grande" panose="020B0600040502020204" pitchFamily="34" charset="0"/>
              <a:buChar char="◆"/>
              <a:defRPr lang="en-US"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spTree>
    <p:extLst>
      <p:ext uri="{BB962C8B-B14F-4D97-AF65-F5344CB8AC3E}">
        <p14:creationId xmlns:p14="http://schemas.microsoft.com/office/powerpoint/2010/main" val="183274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mparison">
    <p:spTree>
      <p:nvGrpSpPr>
        <p:cNvPr id="1" name=""/>
        <p:cNvGrpSpPr/>
        <p:nvPr/>
      </p:nvGrpSpPr>
      <p:grpSpPr>
        <a:xfrm>
          <a:off x="0" y="0"/>
          <a:ext cx="0" cy="0"/>
          <a:chOff x="0" y="0"/>
          <a:chExt cx="0" cy="0"/>
        </a:xfrm>
      </p:grpSpPr>
      <p:sp>
        <p:nvSpPr>
          <p:cNvPr id="11" name="Text Placeholder 10"/>
          <p:cNvSpPr>
            <a:spLocks noGrp="1"/>
          </p:cNvSpPr>
          <p:nvPr>
            <p:ph type="body" sz="quarter" idx="16"/>
          </p:nvPr>
        </p:nvSpPr>
        <p:spPr>
          <a:xfrm>
            <a:off x="476249" y="949677"/>
            <a:ext cx="3952875" cy="476251"/>
          </a:xfrm>
        </p:spPr>
        <p:txBody>
          <a:bodyPr anchor="b">
            <a:normAutofit/>
          </a:bodyPr>
          <a:lstStyle>
            <a:lvl1pPr marL="0" indent="0" algn="ctr">
              <a:buNone/>
              <a:defRPr sz="1800" b="0">
                <a:solidFill>
                  <a:schemeClr val="tx2"/>
                </a:solidFill>
              </a:defRPr>
            </a:lvl1pPr>
            <a:lvl2pPr marL="365751" indent="0">
              <a:buNone/>
              <a:defRPr/>
            </a:lvl2pPr>
          </a:lstStyle>
          <a:p>
            <a:pPr lvl="0"/>
            <a:r>
              <a:rPr lang="en-US"/>
              <a:t>Click to edit Master text styles</a:t>
            </a:r>
          </a:p>
        </p:txBody>
      </p:sp>
      <p:sp>
        <p:nvSpPr>
          <p:cNvPr id="5" name="Content Placeholder 4"/>
          <p:cNvSpPr>
            <a:spLocks noGrp="1"/>
          </p:cNvSpPr>
          <p:nvPr>
            <p:ph sz="quarter" idx="14"/>
          </p:nvPr>
        </p:nvSpPr>
        <p:spPr>
          <a:xfrm>
            <a:off x="4714876" y="1557777"/>
            <a:ext cx="3950209" cy="3085663"/>
          </a:xfrm>
        </p:spPr>
        <p:txBody>
          <a:bodyPr vert="horz" lIns="91440" tIns="45720" rIns="91440" bIns="45720" rtlCol="0">
            <a:normAutofit/>
          </a:bodyPr>
          <a:lstStyle>
            <a:lvl1pPr>
              <a:buClr>
                <a:schemeClr val="bg2"/>
              </a:buClr>
              <a:defRPr lang="en-US" sz="1600" smtClean="0">
                <a:solidFill>
                  <a:schemeClr val="tx1"/>
                </a:solidFill>
              </a:defRPr>
            </a:lvl1pPr>
            <a:lvl2pPr>
              <a:buClr>
                <a:schemeClr val="bg2"/>
              </a:buClr>
              <a:defRPr lang="en-US" sz="1400" smtClean="0">
                <a:solidFill>
                  <a:schemeClr val="tx1"/>
                </a:solidFill>
              </a:defRPr>
            </a:lvl2pPr>
            <a:lvl3pPr>
              <a:buClr>
                <a:schemeClr val="bg2"/>
              </a:buClr>
              <a:defRPr lang="en-US" sz="1200" smtClean="0">
                <a:solidFill>
                  <a:schemeClr val="tx1"/>
                </a:solidFill>
              </a:defRPr>
            </a:lvl3pPr>
            <a:lvl4pPr marL="1325847" indent="-320032">
              <a:spcBef>
                <a:spcPts val="0"/>
              </a:spcBef>
              <a:spcAft>
                <a:spcPts val="600"/>
              </a:spcAft>
              <a:buClr>
                <a:schemeClr val="bg2"/>
              </a:buClr>
              <a:buFont typeface="Courier New" panose="02070309020205020404" pitchFamily="49" charset="0"/>
              <a:buChar char="o"/>
              <a:defRPr lang="en-US" sz="1100" smtClean="0">
                <a:solidFill>
                  <a:schemeClr val="tx1"/>
                </a:solidFill>
              </a:defRPr>
            </a:lvl4pPr>
            <a:lvl5pPr marL="1645879" indent="-320032">
              <a:spcBef>
                <a:spcPts val="0"/>
              </a:spcBef>
              <a:spcAft>
                <a:spcPts val="600"/>
              </a:spcAft>
              <a:buClr>
                <a:schemeClr val="bg2"/>
              </a:buClr>
              <a:buFont typeface="Lucida Grande" panose="020B0600040502020204" pitchFamily="34" charset="0"/>
              <a:buChar char="◆"/>
              <a:defRPr lang="en-US"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7"/>
          </p:nvPr>
        </p:nvSpPr>
        <p:spPr>
          <a:xfrm>
            <a:off x="4714876" y="949677"/>
            <a:ext cx="3952874" cy="483841"/>
          </a:xfrm>
        </p:spPr>
        <p:txBody>
          <a:bodyPr vert="horz" lIns="91440" tIns="45720" rIns="91440" bIns="45720" rtlCol="0" anchor="b">
            <a:normAutofit/>
          </a:bodyPr>
          <a:lstStyle>
            <a:lvl1pPr marL="0" indent="0" algn="ctr">
              <a:buNone/>
              <a:defRPr lang="en-US" sz="1800" b="0" dirty="0" smtClean="0">
                <a:solidFill>
                  <a:schemeClr val="tx2"/>
                </a:solidFill>
              </a:defRPr>
            </a:lvl1pPr>
          </a:lstStyle>
          <a:p>
            <a:pPr marL="320032" lvl="0" indent="-320032" algn="ctr"/>
            <a:r>
              <a:rPr lang="en-US"/>
              <a:t>Click to edit Master text styles</a:t>
            </a:r>
          </a:p>
        </p:txBody>
      </p:sp>
      <p:sp>
        <p:nvSpPr>
          <p:cNvPr id="8" name="Content Placeholder 7"/>
          <p:cNvSpPr>
            <a:spLocks noGrp="1"/>
          </p:cNvSpPr>
          <p:nvPr>
            <p:ph sz="quarter" idx="15"/>
          </p:nvPr>
        </p:nvSpPr>
        <p:spPr>
          <a:xfrm>
            <a:off x="476249" y="1557775"/>
            <a:ext cx="3952875" cy="3085664"/>
          </a:xfrm>
        </p:spPr>
        <p:txBody>
          <a:bodyPr vert="horz" lIns="91440" tIns="45720" rIns="91440" bIns="45720" rtlCol="0">
            <a:normAutofit/>
          </a:bodyPr>
          <a:lstStyle>
            <a:lvl1pPr>
              <a:buClr>
                <a:schemeClr val="bg2"/>
              </a:buClr>
              <a:defRPr lang="en-US" sz="1600" smtClean="0">
                <a:solidFill>
                  <a:schemeClr val="tx1"/>
                </a:solidFill>
              </a:defRPr>
            </a:lvl1pPr>
            <a:lvl2pPr>
              <a:buClr>
                <a:schemeClr val="bg2"/>
              </a:buClr>
              <a:defRPr lang="en-US" sz="1400" smtClean="0">
                <a:solidFill>
                  <a:schemeClr val="tx1"/>
                </a:solidFill>
              </a:defRPr>
            </a:lvl2pPr>
            <a:lvl3pPr>
              <a:buClr>
                <a:schemeClr val="bg2"/>
              </a:buClr>
              <a:defRPr lang="en-US" sz="1200" smtClean="0">
                <a:solidFill>
                  <a:schemeClr val="tx1"/>
                </a:solidFill>
              </a:defRPr>
            </a:lvl3pPr>
            <a:lvl4pPr marL="1325847" indent="-320032">
              <a:spcBef>
                <a:spcPts val="0"/>
              </a:spcBef>
              <a:spcAft>
                <a:spcPts val="600"/>
              </a:spcAft>
              <a:buClr>
                <a:schemeClr val="bg2"/>
              </a:buClr>
              <a:buFont typeface="Courier New" panose="02070309020205020404" pitchFamily="49" charset="0"/>
              <a:buChar char="o"/>
              <a:defRPr lang="en-US" sz="1100" smtClean="0">
                <a:solidFill>
                  <a:schemeClr val="tx1"/>
                </a:solidFill>
              </a:defRPr>
            </a:lvl4pPr>
            <a:lvl5pPr marL="1655023" indent="-320032">
              <a:spcBef>
                <a:spcPts val="0"/>
              </a:spcBef>
              <a:spcAft>
                <a:spcPts val="600"/>
              </a:spcAft>
              <a:buClr>
                <a:schemeClr val="bg2"/>
              </a:buClr>
              <a:buFont typeface="Lucida Grande" panose="020B0600040502020204" pitchFamily="34" charset="0"/>
              <a:buChar char="◆"/>
              <a:defRPr lang="en-US"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8" lvl="0" indent="-91438" algn="ctr" defTabSz="914378" fontAlgn="auto">
              <a:spcBef>
                <a:spcPts val="1200"/>
              </a:spcBef>
              <a:buClr>
                <a:schemeClr val="tx2"/>
              </a:buClr>
            </a:pPr>
            <a:r>
              <a:rPr lang="en-US"/>
              <a:t>Click to edit Master title style</a:t>
            </a:r>
            <a:endParaRPr lang="en-US" dirty="0"/>
          </a:p>
        </p:txBody>
      </p:sp>
      <p:sp>
        <p:nvSpPr>
          <p:cNvPr id="10"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cxnSp>
        <p:nvCxnSpPr>
          <p:cNvPr id="19" name="Straight Connector 18"/>
          <p:cNvCxnSpPr>
            <a:cxnSpLocks/>
          </p:cNvCxnSpPr>
          <p:nvPr userDrawn="1"/>
        </p:nvCxnSpPr>
        <p:spPr>
          <a:xfrm>
            <a:off x="478916" y="1507899"/>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userDrawn="1"/>
        </p:nvCxnSpPr>
        <p:spPr>
          <a:xfrm>
            <a:off x="4716209" y="1507899"/>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58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16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2x2">
    <p:spTree>
      <p:nvGrpSpPr>
        <p:cNvPr id="1" name=""/>
        <p:cNvGrpSpPr/>
        <p:nvPr/>
      </p:nvGrpSpPr>
      <p:grpSpPr>
        <a:xfrm>
          <a:off x="0" y="0"/>
          <a:ext cx="0" cy="0"/>
          <a:chOff x="0" y="0"/>
          <a:chExt cx="0" cy="0"/>
        </a:xfrm>
      </p:grpSpPr>
      <p:sp>
        <p:nvSpPr>
          <p:cNvPr id="11" name="Text Placeholder 10"/>
          <p:cNvSpPr>
            <a:spLocks noGrp="1"/>
          </p:cNvSpPr>
          <p:nvPr>
            <p:ph type="body" sz="quarter" idx="16"/>
          </p:nvPr>
        </p:nvSpPr>
        <p:spPr>
          <a:xfrm>
            <a:off x="476249" y="975811"/>
            <a:ext cx="3952875" cy="473906"/>
          </a:xfrm>
        </p:spPr>
        <p:txBody>
          <a:bodyPr anchor="b">
            <a:normAutofit/>
          </a:bodyPr>
          <a:lstStyle>
            <a:lvl1pPr marL="0" indent="0" algn="ctr">
              <a:buNone/>
              <a:defRPr sz="1800" b="0">
                <a:solidFill>
                  <a:schemeClr val="tx2"/>
                </a:solidFill>
              </a:defRPr>
            </a:lvl1pPr>
            <a:lvl2pPr marL="365751" indent="0">
              <a:buNone/>
              <a:defRPr/>
            </a:lvl2pPr>
          </a:lstStyle>
          <a:p>
            <a:pPr lvl="0"/>
            <a:r>
              <a:rPr lang="en-US"/>
              <a:t>Click to edit Master text styles</a:t>
            </a:r>
          </a:p>
        </p:txBody>
      </p:sp>
      <p:sp>
        <p:nvSpPr>
          <p:cNvPr id="13" name="Text Placeholder 12"/>
          <p:cNvSpPr>
            <a:spLocks noGrp="1"/>
          </p:cNvSpPr>
          <p:nvPr>
            <p:ph type="body" sz="quarter" idx="17"/>
          </p:nvPr>
        </p:nvSpPr>
        <p:spPr>
          <a:xfrm>
            <a:off x="4714876" y="975811"/>
            <a:ext cx="3952874" cy="483841"/>
          </a:xfrm>
        </p:spPr>
        <p:txBody>
          <a:bodyPr vert="horz" lIns="91440" tIns="45720" rIns="91440" bIns="45720" rtlCol="0" anchor="b">
            <a:normAutofit/>
          </a:bodyPr>
          <a:lstStyle>
            <a:lvl1pPr marL="0" indent="0" algn="ctr">
              <a:buNone/>
              <a:defRPr lang="en-US" sz="1800" b="0" dirty="0" smtClean="0">
                <a:solidFill>
                  <a:schemeClr val="tx2"/>
                </a:solidFill>
              </a:defRPr>
            </a:lvl1pPr>
          </a:lstStyle>
          <a:p>
            <a:pPr marL="320032" lvl="0" indent="-320032" algn="ctr"/>
            <a:r>
              <a:rPr lang="en-US"/>
              <a:t>Click to edit Master text styles</a:t>
            </a:r>
          </a:p>
        </p:txBody>
      </p:sp>
      <p:sp>
        <p:nvSpPr>
          <p:cNvPr id="8" name="Content Placeholder 7"/>
          <p:cNvSpPr>
            <a:spLocks noGrp="1"/>
          </p:cNvSpPr>
          <p:nvPr>
            <p:ph sz="quarter" idx="15"/>
          </p:nvPr>
        </p:nvSpPr>
        <p:spPr>
          <a:xfrm>
            <a:off x="476249" y="1557776"/>
            <a:ext cx="3952875" cy="1244530"/>
          </a:xfrm>
        </p:spPr>
        <p:txBody>
          <a:bodyPr vert="horz" lIns="91440" tIns="45720" rIns="91440" bIns="45720" rtlCol="0">
            <a:noAutofit/>
          </a:bodyPr>
          <a:lstStyle>
            <a:lvl1pPr>
              <a:lnSpc>
                <a:spcPct val="100000"/>
              </a:lnSpc>
              <a:spcBef>
                <a:spcPts val="300"/>
              </a:spcBef>
              <a:buClr>
                <a:schemeClr val="bg2"/>
              </a:buClr>
              <a:defRPr lang="en-US" sz="1200" smtClean="0">
                <a:solidFill>
                  <a:schemeClr val="tx1"/>
                </a:solidFill>
              </a:defRPr>
            </a:lvl1pPr>
            <a:lvl2pPr>
              <a:lnSpc>
                <a:spcPct val="100000"/>
              </a:lnSpc>
              <a:spcBef>
                <a:spcPts val="300"/>
              </a:spcBef>
              <a:buClr>
                <a:schemeClr val="bg2"/>
              </a:buClr>
              <a:defRPr lang="en-US" sz="1100" smtClean="0">
                <a:solidFill>
                  <a:schemeClr val="tx1"/>
                </a:solidFill>
              </a:defRPr>
            </a:lvl2pPr>
            <a:lvl3pPr>
              <a:lnSpc>
                <a:spcPct val="100000"/>
              </a:lnSpc>
              <a:spcBef>
                <a:spcPts val="300"/>
              </a:spcBef>
              <a:buClr>
                <a:schemeClr val="bg2"/>
              </a:buClr>
              <a:defRPr lang="en-US" sz="1050" smtClean="0">
                <a:solidFill>
                  <a:schemeClr val="tx1"/>
                </a:solidFill>
              </a:defRPr>
            </a:lvl3pPr>
            <a:lvl4pPr marL="1325847" indent="-320032">
              <a:lnSpc>
                <a:spcPct val="100000"/>
              </a:lnSpc>
              <a:spcBef>
                <a:spcPts val="0"/>
              </a:spcBef>
              <a:spcAft>
                <a:spcPts val="600"/>
              </a:spcAft>
              <a:buClr>
                <a:schemeClr val="bg2"/>
              </a:buClr>
              <a:buFont typeface="Courier New" panose="02070309020205020404" pitchFamily="49" charset="0"/>
              <a:buChar char="o"/>
              <a:defRPr lang="en-US" sz="1000" smtClean="0">
                <a:solidFill>
                  <a:schemeClr val="tx1"/>
                </a:solidFill>
              </a:defRPr>
            </a:lvl4pPr>
            <a:lvl5pPr marL="1645879" indent="-320032">
              <a:lnSpc>
                <a:spcPct val="100000"/>
              </a:lnSpc>
              <a:spcBef>
                <a:spcPts val="0"/>
              </a:spcBef>
              <a:spcAft>
                <a:spcPts val="600"/>
              </a:spcAft>
              <a:buClr>
                <a:schemeClr val="bg2"/>
              </a:buClr>
              <a:buFont typeface="Lucida Grande" panose="020B0600040502020204" pitchFamily="34" charset="0"/>
              <a:buChar char="◆"/>
              <a:defRPr lang="en-US"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8" lvl="0" indent="-91438" algn="ctr" defTabSz="914378" fontAlgn="auto">
              <a:spcBef>
                <a:spcPts val="1200"/>
              </a:spcBef>
              <a:buClr>
                <a:schemeClr val="tx2"/>
              </a:buClr>
            </a:pPr>
            <a:r>
              <a:rPr lang="en-US"/>
              <a:t>Click to edit Master title style</a:t>
            </a:r>
            <a:endParaRPr lang="en-US" dirty="0"/>
          </a:p>
        </p:txBody>
      </p:sp>
      <p:sp>
        <p:nvSpPr>
          <p:cNvPr id="5" name="Content Placeholder 4"/>
          <p:cNvSpPr>
            <a:spLocks noGrp="1"/>
          </p:cNvSpPr>
          <p:nvPr>
            <p:ph sz="quarter" idx="14"/>
          </p:nvPr>
        </p:nvSpPr>
        <p:spPr>
          <a:xfrm>
            <a:off x="4714876" y="1557776"/>
            <a:ext cx="3950209" cy="1244530"/>
          </a:xfrm>
        </p:spPr>
        <p:txBody>
          <a:bodyPr vert="horz" lIns="91440" tIns="45720" rIns="91440" bIns="45720" rtlCol="0">
            <a:noAutofit/>
          </a:bodyPr>
          <a:lstStyle>
            <a:lvl1pPr>
              <a:spcBef>
                <a:spcPts val="300"/>
              </a:spcBef>
              <a:buClr>
                <a:schemeClr val="bg2"/>
              </a:buClr>
              <a:defRPr lang="en-US" sz="1200" smtClean="0">
                <a:solidFill>
                  <a:schemeClr val="tx1"/>
                </a:solidFill>
              </a:defRPr>
            </a:lvl1pPr>
            <a:lvl2pPr>
              <a:spcBef>
                <a:spcPts val="300"/>
              </a:spcBef>
              <a:buClr>
                <a:schemeClr val="bg2"/>
              </a:buClr>
              <a:defRPr lang="en-US" sz="1100" smtClean="0">
                <a:solidFill>
                  <a:schemeClr val="tx1"/>
                </a:solidFill>
              </a:defRPr>
            </a:lvl2pPr>
            <a:lvl3pPr>
              <a:spcBef>
                <a:spcPts val="300"/>
              </a:spcBef>
              <a:buClr>
                <a:schemeClr val="bg2"/>
              </a:buClr>
              <a:defRPr lang="en-US" sz="1050" smtClean="0">
                <a:solidFill>
                  <a:schemeClr val="tx1"/>
                </a:solidFill>
              </a:defRPr>
            </a:lvl3pPr>
            <a:lvl4pPr marL="1325847" indent="-320032">
              <a:spcBef>
                <a:spcPts val="0"/>
              </a:spcBef>
              <a:spcAft>
                <a:spcPts val="600"/>
              </a:spcAft>
              <a:buClr>
                <a:schemeClr val="bg2"/>
              </a:buClr>
              <a:buFont typeface="Courier New" panose="02070309020205020404" pitchFamily="49" charset="0"/>
              <a:buChar char="o"/>
              <a:defRPr lang="en-US" sz="1000" smtClean="0">
                <a:solidFill>
                  <a:schemeClr val="tx1"/>
                </a:solidFill>
              </a:defRPr>
            </a:lvl4pPr>
            <a:lvl5pPr marL="1645879" indent="-320032">
              <a:spcBef>
                <a:spcPts val="0"/>
              </a:spcBef>
              <a:spcAft>
                <a:spcPts val="600"/>
              </a:spcAft>
              <a:buClr>
                <a:schemeClr val="bg2"/>
              </a:buClr>
              <a:buFont typeface="Lucida Grande" panose="020B0600040502020204" pitchFamily="34" charset="0"/>
              <a:buChar char="◆"/>
              <a:defRPr lang="en-US"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p:cNvSpPr>
            <a:spLocks noGrp="1"/>
          </p:cNvSpPr>
          <p:nvPr>
            <p:ph type="body" sz="quarter" idx="18"/>
          </p:nvPr>
        </p:nvSpPr>
        <p:spPr>
          <a:xfrm>
            <a:off x="476249" y="2862851"/>
            <a:ext cx="3950208" cy="475488"/>
          </a:xfrm>
        </p:spPr>
        <p:txBody>
          <a:bodyPr anchor="b">
            <a:normAutofit/>
          </a:bodyPr>
          <a:lstStyle>
            <a:lvl1pPr marL="0" indent="0" algn="ctr">
              <a:buNone/>
              <a:defRPr sz="1800" b="0">
                <a:solidFill>
                  <a:schemeClr val="tx2"/>
                </a:solidFill>
              </a:defRPr>
            </a:lvl1pPr>
            <a:lvl2pPr marL="365751" indent="0">
              <a:buNone/>
              <a:defRPr/>
            </a:lvl2pPr>
          </a:lstStyle>
          <a:p>
            <a:pPr lvl="0"/>
            <a:r>
              <a:rPr lang="en-US"/>
              <a:t>Click to edit Master text styles</a:t>
            </a:r>
          </a:p>
        </p:txBody>
      </p:sp>
      <p:sp>
        <p:nvSpPr>
          <p:cNvPr id="15" name="Text Placeholder 12"/>
          <p:cNvSpPr>
            <a:spLocks noGrp="1"/>
          </p:cNvSpPr>
          <p:nvPr>
            <p:ph type="body" sz="quarter" idx="19"/>
          </p:nvPr>
        </p:nvSpPr>
        <p:spPr>
          <a:xfrm>
            <a:off x="4714876" y="2862851"/>
            <a:ext cx="3950208" cy="475488"/>
          </a:xfrm>
        </p:spPr>
        <p:txBody>
          <a:bodyPr vert="horz" lIns="91440" tIns="45720" rIns="91440" bIns="45720" rtlCol="0" anchor="b">
            <a:normAutofit/>
          </a:bodyPr>
          <a:lstStyle>
            <a:lvl1pPr marL="0" indent="0" algn="ctr">
              <a:buNone/>
              <a:defRPr lang="en-US" sz="1800" b="0" dirty="0" smtClean="0">
                <a:solidFill>
                  <a:schemeClr val="tx2"/>
                </a:solidFill>
              </a:defRPr>
            </a:lvl1pPr>
          </a:lstStyle>
          <a:p>
            <a:pPr marL="320032" lvl="0" indent="-320032" algn="ctr"/>
            <a:r>
              <a:rPr lang="en-US"/>
              <a:t>Click to edit Master text styles</a:t>
            </a:r>
          </a:p>
        </p:txBody>
      </p:sp>
      <p:sp>
        <p:nvSpPr>
          <p:cNvPr id="16" name="Content Placeholder 7"/>
          <p:cNvSpPr>
            <a:spLocks noGrp="1"/>
          </p:cNvSpPr>
          <p:nvPr>
            <p:ph sz="quarter" idx="20"/>
          </p:nvPr>
        </p:nvSpPr>
        <p:spPr>
          <a:xfrm>
            <a:off x="476249" y="3449463"/>
            <a:ext cx="3945477" cy="1244530"/>
          </a:xfrm>
        </p:spPr>
        <p:txBody>
          <a:bodyPr vert="horz" lIns="91440" tIns="45720" rIns="91440" bIns="45720" rtlCol="0">
            <a:noAutofit/>
          </a:bodyPr>
          <a:lstStyle>
            <a:lvl1pPr>
              <a:spcBef>
                <a:spcPts val="300"/>
              </a:spcBef>
              <a:buClr>
                <a:schemeClr val="bg2"/>
              </a:buClr>
              <a:defRPr lang="en-US" sz="1200" smtClean="0">
                <a:solidFill>
                  <a:schemeClr val="tx1"/>
                </a:solidFill>
              </a:defRPr>
            </a:lvl1pPr>
            <a:lvl2pPr>
              <a:spcBef>
                <a:spcPts val="300"/>
              </a:spcBef>
              <a:buClr>
                <a:schemeClr val="bg2"/>
              </a:buClr>
              <a:defRPr lang="en-US" sz="1100" smtClean="0">
                <a:solidFill>
                  <a:schemeClr val="tx1"/>
                </a:solidFill>
              </a:defRPr>
            </a:lvl2pPr>
            <a:lvl3pPr>
              <a:spcBef>
                <a:spcPts val="300"/>
              </a:spcBef>
              <a:buClr>
                <a:schemeClr val="bg2"/>
              </a:buClr>
              <a:defRPr lang="en-US" sz="1050" smtClean="0">
                <a:solidFill>
                  <a:schemeClr val="tx1"/>
                </a:solidFill>
              </a:defRPr>
            </a:lvl3pPr>
            <a:lvl4pPr marL="1325847" indent="-320032">
              <a:spcBef>
                <a:spcPts val="0"/>
              </a:spcBef>
              <a:spcAft>
                <a:spcPts val="600"/>
              </a:spcAft>
              <a:buClr>
                <a:schemeClr val="bg2"/>
              </a:buClr>
              <a:buFont typeface="Courier New" panose="02070309020205020404" pitchFamily="49" charset="0"/>
              <a:buChar char="o"/>
              <a:defRPr lang="en-US" sz="1000" smtClean="0">
                <a:solidFill>
                  <a:schemeClr val="tx1"/>
                </a:solidFill>
              </a:defRPr>
            </a:lvl4pPr>
            <a:lvl5pPr marL="1645879" indent="-320032">
              <a:spcBef>
                <a:spcPts val="0"/>
              </a:spcBef>
              <a:spcAft>
                <a:spcPts val="600"/>
              </a:spcAft>
              <a:buClr>
                <a:schemeClr val="bg2"/>
              </a:buClr>
              <a:buFont typeface="Lucida Grande" panose="020B0600040502020204" pitchFamily="34" charset="0"/>
              <a:buChar char="◆"/>
              <a:defRPr lang="en-US"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1"/>
          </p:nvPr>
        </p:nvSpPr>
        <p:spPr>
          <a:xfrm>
            <a:off x="4714876" y="3449463"/>
            <a:ext cx="3950209" cy="1244530"/>
          </a:xfrm>
        </p:spPr>
        <p:txBody>
          <a:bodyPr vert="horz" lIns="91440" tIns="45720" rIns="91440" bIns="45720" rtlCol="0">
            <a:noAutofit/>
          </a:bodyPr>
          <a:lstStyle>
            <a:lvl1pPr>
              <a:spcBef>
                <a:spcPts val="300"/>
              </a:spcBef>
              <a:buClr>
                <a:schemeClr val="bg2"/>
              </a:buClr>
              <a:defRPr lang="en-US" sz="1200" smtClean="0">
                <a:solidFill>
                  <a:schemeClr val="tx1"/>
                </a:solidFill>
              </a:defRPr>
            </a:lvl1pPr>
            <a:lvl2pPr>
              <a:spcBef>
                <a:spcPts val="300"/>
              </a:spcBef>
              <a:buClr>
                <a:schemeClr val="bg2"/>
              </a:buClr>
              <a:defRPr lang="en-US" sz="1100" smtClean="0">
                <a:solidFill>
                  <a:schemeClr val="tx1"/>
                </a:solidFill>
              </a:defRPr>
            </a:lvl2pPr>
            <a:lvl3pPr>
              <a:spcBef>
                <a:spcPts val="300"/>
              </a:spcBef>
              <a:buClr>
                <a:schemeClr val="bg2"/>
              </a:buClr>
              <a:defRPr lang="en-US" sz="1050" smtClean="0">
                <a:solidFill>
                  <a:schemeClr val="tx1"/>
                </a:solidFill>
              </a:defRPr>
            </a:lvl3pPr>
            <a:lvl4pPr marL="1325847" indent="-320032">
              <a:spcBef>
                <a:spcPts val="0"/>
              </a:spcBef>
              <a:spcAft>
                <a:spcPts val="600"/>
              </a:spcAft>
              <a:buClr>
                <a:schemeClr val="bg2"/>
              </a:buClr>
              <a:buFont typeface="Courier New" panose="02070309020205020404" pitchFamily="49" charset="0"/>
              <a:buChar char="o"/>
              <a:defRPr lang="en-US" sz="1000" smtClean="0">
                <a:solidFill>
                  <a:schemeClr val="tx1"/>
                </a:solidFill>
              </a:defRPr>
            </a:lvl4pPr>
            <a:lvl5pPr marL="1645879" indent="-320032">
              <a:spcBef>
                <a:spcPts val="0"/>
              </a:spcBef>
              <a:spcAft>
                <a:spcPts val="600"/>
              </a:spcAft>
              <a:buClr>
                <a:schemeClr val="bg2"/>
              </a:buClr>
              <a:buFont typeface="Lucida Grande" panose="020B0600040502020204" pitchFamily="34" charset="0"/>
              <a:buChar char="◆"/>
              <a:defRPr lang="en-US"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478916" y="1507899"/>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714876" y="1507899"/>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76249" y="3393990"/>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714876" y="3393990"/>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spTree>
    <p:extLst>
      <p:ext uri="{BB962C8B-B14F-4D97-AF65-F5344CB8AC3E}">
        <p14:creationId xmlns:p14="http://schemas.microsoft.com/office/powerpoint/2010/main" val="193978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8" lvl="0" indent="-91438" algn="ctr" defTabSz="914378"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spTree>
    <p:extLst>
      <p:ext uri="{BB962C8B-B14F-4D97-AF65-F5344CB8AC3E}">
        <p14:creationId xmlns:p14="http://schemas.microsoft.com/office/powerpoint/2010/main" val="274369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Blue Gradient Top">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8" lvl="0" indent="-91438" algn="ctr" defTabSz="914378" fontAlgn="auto">
              <a:spcBef>
                <a:spcPts val="1200"/>
              </a:spcBef>
              <a:buClr>
                <a:schemeClr val="tx2"/>
              </a:buClr>
            </a:pPr>
            <a:r>
              <a:rPr lang="en-US"/>
              <a:t>Click to edit Master title style</a:t>
            </a:r>
            <a:endParaRPr lang="en-US" dirty="0"/>
          </a:p>
        </p:txBody>
      </p:sp>
      <p:sp>
        <p:nvSpPr>
          <p:cNvPr id="7"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A0A0A0"/>
                </a:solidFill>
              </a:rPr>
              <a:t>Workday</a:t>
            </a:r>
            <a:r>
              <a:rPr lang="en-US" dirty="0"/>
              <a:t> Confidential</a:t>
            </a:r>
          </a:p>
        </p:txBody>
      </p:sp>
    </p:spTree>
    <p:extLst>
      <p:ext uri="{BB962C8B-B14F-4D97-AF65-F5344CB8AC3E}">
        <p14:creationId xmlns:p14="http://schemas.microsoft.com/office/powerpoint/2010/main" val="181893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Blue Gradient Bottom">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8" lvl="0" indent="-91438" algn="ctr" defTabSz="914378"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A0A0A0"/>
                </a:solidFill>
              </a:rPr>
              <a:t>Workday</a:t>
            </a:r>
            <a:r>
              <a:rPr lang="en-US" dirty="0"/>
              <a:t> Confidential</a:t>
            </a:r>
          </a:p>
        </p:txBody>
      </p:sp>
    </p:spTree>
    <p:extLst>
      <p:ext uri="{BB962C8B-B14F-4D97-AF65-F5344CB8AC3E}">
        <p14:creationId xmlns:p14="http://schemas.microsoft.com/office/powerpoint/2010/main" val="159368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Key Points">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8" lvl="0" indent="-91438" algn="ctr" defTabSz="914378"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sp>
        <p:nvSpPr>
          <p:cNvPr id="40" name="Text Placeholder 66"/>
          <p:cNvSpPr>
            <a:spLocks noGrp="1"/>
          </p:cNvSpPr>
          <p:nvPr>
            <p:ph type="body" sz="quarter" idx="10" hasCustomPrompt="1"/>
          </p:nvPr>
        </p:nvSpPr>
        <p:spPr>
          <a:xfrm>
            <a:off x="628651" y="3369044"/>
            <a:ext cx="2438400" cy="338554"/>
          </a:xfrm>
        </p:spPr>
        <p:txBody>
          <a:bodyPr anchor="t">
            <a:spAutoFit/>
          </a:bodyPr>
          <a:lstStyle>
            <a:lvl1pPr marL="0" indent="0" algn="ctr">
              <a:spcBef>
                <a:spcPts val="0"/>
              </a:spcBef>
              <a:spcAft>
                <a:spcPts val="0"/>
              </a:spcAft>
              <a:buFontTx/>
              <a:buNone/>
              <a:defRPr sz="1600" baseline="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41" name="Text Placeholder 66"/>
          <p:cNvSpPr>
            <a:spLocks noGrp="1"/>
          </p:cNvSpPr>
          <p:nvPr>
            <p:ph type="body" sz="quarter" idx="13" hasCustomPrompt="1"/>
          </p:nvPr>
        </p:nvSpPr>
        <p:spPr>
          <a:xfrm>
            <a:off x="3352800" y="3369044"/>
            <a:ext cx="2438400" cy="338554"/>
          </a:xfrm>
        </p:spPr>
        <p:txBody>
          <a:bodyPr>
            <a:spAutoFit/>
          </a:bodyPr>
          <a:lstStyle>
            <a:lvl1pPr marL="0" indent="0" algn="ctr">
              <a:spcBef>
                <a:spcPts val="0"/>
              </a:spcBef>
              <a:spcAft>
                <a:spcPts val="0"/>
              </a:spcAft>
              <a:buFontTx/>
              <a:buNone/>
              <a:defRPr sz="160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42" name="Text Placeholder 66"/>
          <p:cNvSpPr>
            <a:spLocks noGrp="1"/>
          </p:cNvSpPr>
          <p:nvPr>
            <p:ph type="body" sz="quarter" idx="14" hasCustomPrompt="1"/>
          </p:nvPr>
        </p:nvSpPr>
        <p:spPr>
          <a:xfrm>
            <a:off x="6076950" y="3369044"/>
            <a:ext cx="2438401" cy="338554"/>
          </a:xfrm>
        </p:spPr>
        <p:txBody>
          <a:bodyPr>
            <a:spAutoFit/>
          </a:bodyPr>
          <a:lstStyle>
            <a:lvl1pPr marL="0" indent="0" algn="ctr">
              <a:spcBef>
                <a:spcPts val="0"/>
              </a:spcBef>
              <a:spcAft>
                <a:spcPts val="0"/>
              </a:spcAft>
              <a:buFontTx/>
              <a:buNone/>
              <a:defRPr sz="160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Tree>
    <p:extLst>
      <p:ext uri="{BB962C8B-B14F-4D97-AF65-F5344CB8AC3E}">
        <p14:creationId xmlns:p14="http://schemas.microsoft.com/office/powerpoint/2010/main" val="178989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s_Bulleted Text">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CBCD1548-2F89-7947-B235-EE71E0AF4811}"/>
              </a:ext>
            </a:extLst>
          </p:cNvPr>
          <p:cNvSpPr>
            <a:spLocks noGrp="1"/>
          </p:cNvSpPr>
          <p:nvPr>
            <p:ph type="body" sz="quarter" idx="13" hasCustomPrompt="1"/>
          </p:nvPr>
        </p:nvSpPr>
        <p:spPr>
          <a:xfrm>
            <a:off x="776596" y="3056349"/>
            <a:ext cx="2240282" cy="1507902"/>
          </a:xfrm>
        </p:spPr>
        <p:txBody>
          <a:bodyPr>
            <a:noAutofit/>
          </a:bodyPr>
          <a:lstStyle>
            <a:lvl1pPr marL="320032" indent="-320032">
              <a:buClr>
                <a:schemeClr val="bg2"/>
              </a:buClr>
              <a:defRPr sz="1200"/>
            </a:lvl1pPr>
            <a:lvl2pPr marL="685783" indent="-320032">
              <a:spcBef>
                <a:spcPts val="0"/>
              </a:spcBef>
              <a:buClr>
                <a:schemeClr val="bg2"/>
              </a:buClr>
              <a:buFont typeface="Arial" panose="020B0604020202020204" pitchFamily="34" charset="0"/>
              <a:buChar char="‒"/>
              <a:defRPr sz="1100"/>
            </a:lvl2pPr>
            <a:lvl3pPr marL="1005815" indent="-320032">
              <a:lnSpc>
                <a:spcPct val="100000"/>
              </a:lnSpc>
              <a:spcBef>
                <a:spcPts val="0"/>
              </a:spcBef>
              <a:buClr>
                <a:schemeClr val="bg2"/>
              </a:buClr>
              <a:buFont typeface="Wingdings" panose="05000000000000000000" pitchFamily="2" charset="2"/>
              <a:buChar char="§"/>
              <a:defRPr sz="1000"/>
            </a:lvl3pPr>
            <a:lvl4pPr marL="1325847" indent="-320032">
              <a:spcBef>
                <a:spcPts val="0"/>
              </a:spcBef>
              <a:spcAft>
                <a:spcPts val="600"/>
              </a:spcAft>
              <a:buClr>
                <a:schemeClr val="bg2"/>
              </a:buClr>
              <a:buFont typeface="Courier New" panose="02070309020205020404" pitchFamily="49" charset="0"/>
              <a:buChar char="o"/>
              <a:defRPr sz="900">
                <a:solidFill>
                  <a:schemeClr val="tx1"/>
                </a:solidFill>
              </a:defRPr>
            </a:lvl4pPr>
            <a:lvl5pPr marL="1645879" indent="-320032">
              <a:spcBef>
                <a:spcPts val="0"/>
              </a:spcBef>
              <a:spcAft>
                <a:spcPts val="600"/>
              </a:spcAft>
              <a:buClr>
                <a:schemeClr val="bg2"/>
              </a:buClr>
              <a:buFont typeface="Lucida Grande" panose="020B0600040502020204" pitchFamily="34" charset="0"/>
              <a:buChar char="◆"/>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E77F6451-EFDE-3546-8B7C-B019D521B533}"/>
              </a:ext>
            </a:extLst>
          </p:cNvPr>
          <p:cNvSpPr>
            <a:spLocks noGrp="1"/>
          </p:cNvSpPr>
          <p:nvPr>
            <p:ph type="body" sz="quarter" idx="20" hasCustomPrompt="1"/>
          </p:nvPr>
        </p:nvSpPr>
        <p:spPr>
          <a:xfrm>
            <a:off x="3451858" y="3056349"/>
            <a:ext cx="2240282" cy="1507902"/>
          </a:xfrm>
        </p:spPr>
        <p:txBody>
          <a:bodyPr>
            <a:noAutofit/>
          </a:bodyPr>
          <a:lstStyle>
            <a:lvl1pPr marL="320032" indent="-320032">
              <a:buClr>
                <a:schemeClr val="bg2"/>
              </a:buClr>
              <a:defRPr sz="1200"/>
            </a:lvl1pPr>
            <a:lvl2pPr marL="685783" indent="-320032">
              <a:spcBef>
                <a:spcPts val="0"/>
              </a:spcBef>
              <a:buClr>
                <a:schemeClr val="bg2"/>
              </a:buClr>
              <a:buFont typeface="Arial" panose="020B0604020202020204" pitchFamily="34" charset="0"/>
              <a:buChar char="‒"/>
              <a:defRPr sz="1100"/>
            </a:lvl2pPr>
            <a:lvl3pPr marL="1005815" indent="-320032">
              <a:lnSpc>
                <a:spcPct val="100000"/>
              </a:lnSpc>
              <a:spcBef>
                <a:spcPts val="0"/>
              </a:spcBef>
              <a:buClr>
                <a:schemeClr val="bg2"/>
              </a:buClr>
              <a:buFont typeface="Wingdings" panose="05000000000000000000" pitchFamily="2" charset="2"/>
              <a:buChar char="§"/>
              <a:defRPr sz="1000"/>
            </a:lvl3pPr>
            <a:lvl4pPr marL="1325847" indent="-320032">
              <a:spcBef>
                <a:spcPts val="0"/>
              </a:spcBef>
              <a:spcAft>
                <a:spcPts val="600"/>
              </a:spcAft>
              <a:buClr>
                <a:schemeClr val="bg2"/>
              </a:buClr>
              <a:buFont typeface="Courier New" panose="02070309020205020404" pitchFamily="49" charset="0"/>
              <a:buChar char="o"/>
              <a:defRPr sz="900">
                <a:solidFill>
                  <a:schemeClr val="tx1"/>
                </a:solidFill>
              </a:defRPr>
            </a:lvl4pPr>
            <a:lvl5pPr marL="1645879" indent="-320032">
              <a:spcBef>
                <a:spcPts val="0"/>
              </a:spcBef>
              <a:spcAft>
                <a:spcPts val="600"/>
              </a:spcAft>
              <a:buClr>
                <a:schemeClr val="bg2"/>
              </a:buClr>
              <a:buFont typeface="Lucida Grande" panose="020B0600040502020204" pitchFamily="34" charset="0"/>
              <a:buChar char="◆"/>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BFE8BFBE-5D05-CC42-B058-8A2CC6A3AD16}"/>
              </a:ext>
            </a:extLst>
          </p:cNvPr>
          <p:cNvSpPr>
            <a:spLocks noGrp="1"/>
          </p:cNvSpPr>
          <p:nvPr>
            <p:ph type="body" sz="quarter" idx="21" hasCustomPrompt="1"/>
          </p:nvPr>
        </p:nvSpPr>
        <p:spPr>
          <a:xfrm>
            <a:off x="6127123" y="3056349"/>
            <a:ext cx="2240282" cy="1507902"/>
          </a:xfrm>
        </p:spPr>
        <p:txBody>
          <a:bodyPr>
            <a:noAutofit/>
          </a:bodyPr>
          <a:lstStyle>
            <a:lvl1pPr marL="320032" indent="-320032">
              <a:buClr>
                <a:schemeClr val="bg2"/>
              </a:buClr>
              <a:defRPr sz="1200"/>
            </a:lvl1pPr>
            <a:lvl2pPr marL="685783" indent="-320032">
              <a:spcBef>
                <a:spcPts val="0"/>
              </a:spcBef>
              <a:buClr>
                <a:schemeClr val="bg2"/>
              </a:buClr>
              <a:buFont typeface="Arial" panose="020B0604020202020204" pitchFamily="34" charset="0"/>
              <a:buChar char="‒"/>
              <a:defRPr sz="1100"/>
            </a:lvl2pPr>
            <a:lvl3pPr marL="1005815" indent="-320032">
              <a:lnSpc>
                <a:spcPct val="100000"/>
              </a:lnSpc>
              <a:spcBef>
                <a:spcPts val="0"/>
              </a:spcBef>
              <a:buClr>
                <a:schemeClr val="bg2"/>
              </a:buClr>
              <a:buFont typeface="Wingdings" panose="05000000000000000000" pitchFamily="2" charset="2"/>
              <a:buChar char="§"/>
              <a:defRPr sz="1000"/>
            </a:lvl3pPr>
            <a:lvl4pPr marL="1325847" indent="-320032">
              <a:spcBef>
                <a:spcPts val="0"/>
              </a:spcBef>
              <a:spcAft>
                <a:spcPts val="600"/>
              </a:spcAft>
              <a:buClr>
                <a:schemeClr val="bg2"/>
              </a:buClr>
              <a:buFont typeface="Courier New" panose="02070309020205020404" pitchFamily="49" charset="0"/>
              <a:buChar char="o"/>
              <a:defRPr sz="900">
                <a:solidFill>
                  <a:schemeClr val="tx1"/>
                </a:solidFill>
              </a:defRPr>
            </a:lvl4pPr>
            <a:lvl5pPr marL="1645879" indent="-320032">
              <a:spcBef>
                <a:spcPts val="0"/>
              </a:spcBef>
              <a:spcAft>
                <a:spcPts val="600"/>
              </a:spcAft>
              <a:buClr>
                <a:schemeClr val="bg2"/>
              </a:buClr>
              <a:buFont typeface="Lucida Grande" panose="020B0600040502020204" pitchFamily="34" charset="0"/>
              <a:buChar char="◆"/>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userDrawn="1">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8" lvl="0" indent="-91438" algn="ctr" defTabSz="914378" fontAlgn="auto">
              <a:spcBef>
                <a:spcPts val="1200"/>
              </a:spcBef>
              <a:buClr>
                <a:schemeClr val="tx2"/>
              </a:buClr>
            </a:pPr>
            <a:r>
              <a:rPr lang="en-US"/>
              <a:t>Click to edit Master title style</a:t>
            </a:r>
            <a:endParaRPr lang="en-US" dirty="0"/>
          </a:p>
        </p:txBody>
      </p:sp>
      <p:sp>
        <p:nvSpPr>
          <p:cNvPr id="5" name="Footer Placeholder 3"/>
          <p:cNvSpPr>
            <a:spLocks noGrp="1"/>
          </p:cNvSpPr>
          <p:nvPr userDrawn="1">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sp>
        <p:nvSpPr>
          <p:cNvPr id="61" name="Text Placeholder 66"/>
          <p:cNvSpPr>
            <a:spLocks noGrp="1"/>
          </p:cNvSpPr>
          <p:nvPr>
            <p:ph type="body" sz="quarter" idx="17" hasCustomPrompt="1"/>
          </p:nvPr>
        </p:nvSpPr>
        <p:spPr>
          <a:xfrm>
            <a:off x="776596" y="2597303"/>
            <a:ext cx="2240281" cy="338328"/>
          </a:xfrm>
        </p:spPr>
        <p:txBody>
          <a:bodyPr anchor="t">
            <a:noAutofit/>
          </a:bodyPr>
          <a:lstStyle>
            <a:lvl1pPr marL="0" indent="0" algn="ctr">
              <a:buFontTx/>
              <a:buNone/>
              <a:defRPr sz="16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title here</a:t>
            </a:r>
          </a:p>
        </p:txBody>
      </p:sp>
      <p:sp>
        <p:nvSpPr>
          <p:cNvPr id="62" name="Text Placeholder 66"/>
          <p:cNvSpPr>
            <a:spLocks noGrp="1"/>
          </p:cNvSpPr>
          <p:nvPr>
            <p:ph type="body" sz="quarter" idx="18" hasCustomPrompt="1"/>
          </p:nvPr>
        </p:nvSpPr>
        <p:spPr>
          <a:xfrm>
            <a:off x="3451860" y="2597303"/>
            <a:ext cx="2240281" cy="338328"/>
          </a:xfrm>
        </p:spPr>
        <p:txBody>
          <a:bodyPr anchor="t">
            <a:noAutofit/>
          </a:bodyPr>
          <a:lstStyle>
            <a:lvl1pPr marL="0" indent="0" algn="ctr">
              <a:buFontTx/>
              <a:buNone/>
              <a:defRPr sz="16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title here</a:t>
            </a:r>
          </a:p>
        </p:txBody>
      </p:sp>
      <p:sp>
        <p:nvSpPr>
          <p:cNvPr id="63" name="Text Placeholder 66"/>
          <p:cNvSpPr>
            <a:spLocks noGrp="1"/>
          </p:cNvSpPr>
          <p:nvPr>
            <p:ph type="body" sz="quarter" idx="19" hasCustomPrompt="1"/>
          </p:nvPr>
        </p:nvSpPr>
        <p:spPr>
          <a:xfrm>
            <a:off x="6127124" y="2597303"/>
            <a:ext cx="2240281" cy="338328"/>
          </a:xfrm>
        </p:spPr>
        <p:txBody>
          <a:bodyPr anchor="t">
            <a:noAutofit/>
          </a:bodyPr>
          <a:lstStyle>
            <a:lvl1pPr marL="0" indent="0" algn="ctr">
              <a:buFontTx/>
              <a:buNone/>
              <a:defRPr sz="16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title here</a:t>
            </a:r>
          </a:p>
        </p:txBody>
      </p:sp>
    </p:spTree>
    <p:extLst>
      <p:ext uri="{BB962C8B-B14F-4D97-AF65-F5344CB8AC3E}">
        <p14:creationId xmlns:p14="http://schemas.microsoft.com/office/powerpoint/2010/main" val="206989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s">
    <p:bg>
      <p:bgPr>
        <a:solidFill>
          <a:schemeClr val="tx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FC2ADF-7C4D-8A40-9855-1384560A7AE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Rectangle 2"/>
          <p:cNvSpPr/>
          <p:nvPr userDrawn="1"/>
        </p:nvSpPr>
        <p:spPr>
          <a:xfrm>
            <a:off x="1" y="0"/>
            <a:ext cx="4572000" cy="5143500"/>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8" indent="-91438" algn="ctr">
              <a:spcBef>
                <a:spcPts val="1200"/>
              </a:spcBef>
              <a:buClr>
                <a:schemeClr val="tx2"/>
              </a:buClr>
            </a:pPr>
            <a:endParaRPr lang="en-US" sz="1600" dirty="0">
              <a:solidFill>
                <a:schemeClr val="accent1"/>
              </a:solidFill>
            </a:endParaRPr>
          </a:p>
        </p:txBody>
      </p:sp>
      <p:sp>
        <p:nvSpPr>
          <p:cNvPr id="5" name="Text Placeholder 4"/>
          <p:cNvSpPr>
            <a:spLocks noGrp="1"/>
          </p:cNvSpPr>
          <p:nvPr>
            <p:ph type="body" sz="quarter" idx="10" hasCustomPrompt="1"/>
          </p:nvPr>
        </p:nvSpPr>
        <p:spPr>
          <a:xfrm>
            <a:off x="4994910" y="1448594"/>
            <a:ext cx="3657600" cy="2246313"/>
          </a:xfrm>
        </p:spPr>
        <p:txBody>
          <a:bodyPr anchor="ctr">
            <a:normAutofit/>
          </a:bodyPr>
          <a:lstStyle>
            <a:lvl1pPr marL="6350" indent="-6350" algn="ctr">
              <a:lnSpc>
                <a:spcPct val="150000"/>
              </a:lnSpc>
              <a:spcBef>
                <a:spcPts val="0"/>
              </a:spcBef>
              <a:spcAft>
                <a:spcPts val="0"/>
              </a:spcAft>
              <a:buNone/>
              <a:tabLst/>
              <a:defRPr sz="1600" baseline="0">
                <a:solidFill>
                  <a:schemeClr val="bg1"/>
                </a:solidFill>
              </a:defRPr>
            </a:lvl1pPr>
            <a:lvl2pPr marL="365751" indent="0">
              <a:buNone/>
              <a:defRPr>
                <a:solidFill>
                  <a:schemeClr val="bg1"/>
                </a:solidFill>
              </a:defRPr>
            </a:lvl2pPr>
            <a:lvl3pPr marL="685783" indent="0">
              <a:buNone/>
              <a:defRPr>
                <a:solidFill>
                  <a:schemeClr val="bg1"/>
                </a:solidFill>
              </a:defRPr>
            </a:lvl3pPr>
            <a:lvl4pPr marL="1028675" indent="0">
              <a:buNone/>
              <a:defRPr>
                <a:solidFill>
                  <a:schemeClr val="bg1"/>
                </a:solidFill>
              </a:defRPr>
            </a:lvl4pPr>
            <a:lvl5pPr marL="1371566" indent="0">
              <a:buNone/>
              <a:defRPr>
                <a:solidFill>
                  <a:schemeClr val="bg1"/>
                </a:solidFill>
              </a:defRPr>
            </a:lvl5pPr>
          </a:lstStyle>
          <a:p>
            <a:pPr lvl="0"/>
            <a:r>
              <a:rPr lang="en-US" dirty="0"/>
              <a:t>Insert quote here.</a:t>
            </a:r>
          </a:p>
        </p:txBody>
      </p:sp>
      <p:sp>
        <p:nvSpPr>
          <p:cNvPr id="6"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A0A0A0"/>
                </a:solidFill>
              </a:rPr>
              <a:t>Workday</a:t>
            </a:r>
            <a:r>
              <a:rPr lang="en-US" dirty="0"/>
              <a:t> Confidential</a:t>
            </a:r>
          </a:p>
        </p:txBody>
      </p:sp>
      <p:sp>
        <p:nvSpPr>
          <p:cNvPr id="48" name="Shape"/>
          <p:cNvSpPr/>
          <p:nvPr userDrawn="1"/>
        </p:nvSpPr>
        <p:spPr>
          <a:xfrm>
            <a:off x="6643594" y="877709"/>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bg1"/>
          </a:solidFill>
          <a:ln w="12700">
            <a:miter lim="400000"/>
          </a:ln>
        </p:spPr>
        <p:txBody>
          <a:bodyPr lIns="14287" tIns="14287" rIns="14287" bIns="14287" anchor="ctr"/>
          <a:lstStyle/>
          <a:p>
            <a:pPr algn="ctr" defTabSz="171442">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solidFill>
                <a:schemeClr val="bg1"/>
              </a:solidFill>
            </a:endParaRPr>
          </a:p>
        </p:txBody>
      </p:sp>
      <p:cxnSp>
        <p:nvCxnSpPr>
          <p:cNvPr id="49" name="Straight Connector 48"/>
          <p:cNvCxnSpPr/>
          <p:nvPr userDrawn="1"/>
        </p:nvCxnSpPr>
        <p:spPr>
          <a:xfrm>
            <a:off x="6598042" y="3974858"/>
            <a:ext cx="457200"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59F4AA2-5D73-9A44-914B-898F962B3B8C}"/>
              </a:ext>
            </a:extLst>
          </p:cNvPr>
          <p:cNvSpPr>
            <a:spLocks noGrp="1"/>
          </p:cNvSpPr>
          <p:nvPr>
            <p:ph sz="quarter" idx="12" hasCustomPrompt="1"/>
          </p:nvPr>
        </p:nvSpPr>
        <p:spPr>
          <a:xfrm>
            <a:off x="854076" y="1448594"/>
            <a:ext cx="2935288" cy="2246313"/>
          </a:xfrm>
        </p:spPr>
        <p:txBody>
          <a:bodyPr anchor="ctr">
            <a:normAutofit/>
          </a:bodyPr>
          <a:lstStyle>
            <a:lvl1pPr marL="0" indent="0" algn="ctr">
              <a:buNone/>
              <a:defRPr sz="1600"/>
            </a:lvl1pPr>
            <a:lvl2pPr marL="365751" indent="0" algn="ctr">
              <a:buNone/>
              <a:defRPr/>
            </a:lvl2pPr>
            <a:lvl3pPr marL="685783" indent="0" algn="ctr">
              <a:buNone/>
              <a:defRPr/>
            </a:lvl3pPr>
            <a:lvl4pPr marL="1028675" indent="0" algn="ctr">
              <a:buNone/>
              <a:defRPr/>
            </a:lvl4pPr>
            <a:lvl5pPr marL="1371566" indent="0" algn="ctr">
              <a:buNone/>
              <a:defRPr/>
            </a:lvl5pPr>
          </a:lstStyle>
          <a:p>
            <a:pPr lvl="0"/>
            <a:r>
              <a:rPr lang="en-US" dirty="0"/>
              <a:t>Drag and drop logo here</a:t>
            </a:r>
          </a:p>
        </p:txBody>
      </p:sp>
      <p:sp>
        <p:nvSpPr>
          <p:cNvPr id="17" name="Text Placeholder 66">
            <a:extLst>
              <a:ext uri="{FF2B5EF4-FFF2-40B4-BE49-F238E27FC236}">
                <a16:creationId xmlns:a16="http://schemas.microsoft.com/office/drawing/2014/main" id="{DF4B92D2-2AD2-E949-AFCF-6EF3D3746610}"/>
              </a:ext>
            </a:extLst>
          </p:cNvPr>
          <p:cNvSpPr>
            <a:spLocks noGrp="1"/>
          </p:cNvSpPr>
          <p:nvPr>
            <p:ph type="body" sz="quarter" idx="15" hasCustomPrompt="1"/>
          </p:nvPr>
        </p:nvSpPr>
        <p:spPr>
          <a:xfrm>
            <a:off x="4994910" y="4149505"/>
            <a:ext cx="3657600" cy="461665"/>
          </a:xfrm>
        </p:spPr>
        <p:txBody>
          <a:bodyPr wrap="square" anchor="t" anchorCtr="0">
            <a:spAutoFit/>
          </a:bodyPr>
          <a:lstStyle>
            <a:lvl1pPr marL="0" indent="0" algn="ctr">
              <a:spcBef>
                <a:spcPts val="0"/>
              </a:spcBef>
              <a:spcAft>
                <a:spcPts val="0"/>
              </a:spcAft>
              <a:buFontTx/>
              <a:buNone/>
              <a:defRPr sz="12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Name</a:t>
            </a:r>
          </a:p>
          <a:p>
            <a:pPr lvl="0"/>
            <a:r>
              <a:rPr lang="en-US" dirty="0"/>
              <a:t>Insert Title, Company</a:t>
            </a:r>
          </a:p>
        </p:txBody>
      </p:sp>
    </p:spTree>
    <p:extLst>
      <p:ext uri="{BB962C8B-B14F-4D97-AF65-F5344CB8AC3E}">
        <p14:creationId xmlns:p14="http://schemas.microsoft.com/office/powerpoint/2010/main" val="284907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s Image Fill">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5190978-6116-7441-9CA6-E53C6202630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9" name="Picture Placeholder 8"/>
          <p:cNvSpPr>
            <a:spLocks noGrp="1"/>
          </p:cNvSpPr>
          <p:nvPr>
            <p:ph type="pic" sz="quarter" idx="11" hasCustomPrompt="1"/>
          </p:nvPr>
        </p:nvSpPr>
        <p:spPr>
          <a:xfrm>
            <a:off x="137160" y="139446"/>
            <a:ext cx="4366260" cy="4864608"/>
          </a:xfrm>
        </p:spPr>
        <p:txBody>
          <a:bodyPr anchor="ctr">
            <a:normAutofit/>
          </a:bodyPr>
          <a:lstStyle>
            <a:lvl1pPr marL="0" indent="0" algn="ctr">
              <a:buNone/>
              <a:defRPr sz="1600">
                <a:solidFill>
                  <a:schemeClr val="tx2"/>
                </a:solidFill>
              </a:defRPr>
            </a:lvl1pPr>
          </a:lstStyle>
          <a:p>
            <a:r>
              <a:rPr lang="en-US" dirty="0"/>
              <a:t>Insert photo here.</a:t>
            </a:r>
          </a:p>
        </p:txBody>
      </p:sp>
      <p:sp>
        <p:nvSpPr>
          <p:cNvPr id="5" name="Text Placeholder 4"/>
          <p:cNvSpPr>
            <a:spLocks noGrp="1"/>
          </p:cNvSpPr>
          <p:nvPr>
            <p:ph type="body" sz="quarter" idx="10" hasCustomPrompt="1"/>
          </p:nvPr>
        </p:nvSpPr>
        <p:spPr>
          <a:xfrm>
            <a:off x="4994910" y="1445482"/>
            <a:ext cx="3657600" cy="2249424"/>
          </a:xfrm>
        </p:spPr>
        <p:txBody>
          <a:bodyPr anchor="ctr">
            <a:normAutofit/>
          </a:bodyPr>
          <a:lstStyle>
            <a:lvl1pPr marL="6350" indent="-6350" algn="ctr">
              <a:lnSpc>
                <a:spcPct val="150000"/>
              </a:lnSpc>
              <a:spcBef>
                <a:spcPts val="0"/>
              </a:spcBef>
              <a:spcAft>
                <a:spcPts val="0"/>
              </a:spcAft>
              <a:buNone/>
              <a:tabLst/>
              <a:defRPr sz="1600" baseline="0">
                <a:solidFill>
                  <a:schemeClr val="tx1"/>
                </a:solidFill>
              </a:defRPr>
            </a:lvl1pPr>
            <a:lvl2pPr marL="365751" indent="0">
              <a:buNone/>
              <a:defRPr>
                <a:solidFill>
                  <a:schemeClr val="bg1"/>
                </a:solidFill>
              </a:defRPr>
            </a:lvl2pPr>
            <a:lvl3pPr marL="685783" indent="0">
              <a:buNone/>
              <a:defRPr>
                <a:solidFill>
                  <a:schemeClr val="bg1"/>
                </a:solidFill>
              </a:defRPr>
            </a:lvl3pPr>
            <a:lvl4pPr marL="1028675" indent="0">
              <a:buNone/>
              <a:defRPr>
                <a:solidFill>
                  <a:schemeClr val="bg1"/>
                </a:solidFill>
              </a:defRPr>
            </a:lvl4pPr>
            <a:lvl5pPr marL="1371566" indent="0">
              <a:buNone/>
              <a:defRPr>
                <a:solidFill>
                  <a:schemeClr val="bg1"/>
                </a:solidFill>
              </a:defRPr>
            </a:lvl5pPr>
          </a:lstStyle>
          <a:p>
            <a:pPr lvl="0"/>
            <a:r>
              <a:rPr lang="en-US" dirty="0"/>
              <a:t>Insert quote here.</a:t>
            </a:r>
          </a:p>
        </p:txBody>
      </p:sp>
      <p:sp>
        <p:nvSpPr>
          <p:cNvPr id="7" name="Shape"/>
          <p:cNvSpPr/>
          <p:nvPr userDrawn="1"/>
        </p:nvSpPr>
        <p:spPr>
          <a:xfrm>
            <a:off x="6643594" y="877709"/>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tx2"/>
          </a:solidFill>
          <a:ln w="12700">
            <a:miter lim="400000"/>
          </a:ln>
        </p:spPr>
        <p:txBody>
          <a:bodyPr lIns="14287" tIns="14287" rIns="14287" bIns="14287" anchor="ctr"/>
          <a:lstStyle/>
          <a:p>
            <a:pPr algn="ctr" defTabSz="171442">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solidFill>
                <a:schemeClr val="bg1"/>
              </a:solidFill>
            </a:endParaRPr>
          </a:p>
        </p:txBody>
      </p:sp>
      <p:cxnSp>
        <p:nvCxnSpPr>
          <p:cNvPr id="8" name="Straight Connector 7"/>
          <p:cNvCxnSpPr/>
          <p:nvPr userDrawn="1"/>
        </p:nvCxnSpPr>
        <p:spPr>
          <a:xfrm>
            <a:off x="6598042" y="3974858"/>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A0A0A0"/>
                </a:solidFill>
              </a:rPr>
              <a:t>Workday</a:t>
            </a:r>
            <a:r>
              <a:rPr lang="en-US" dirty="0"/>
              <a:t> Confidential</a:t>
            </a:r>
          </a:p>
        </p:txBody>
      </p:sp>
      <p:sp>
        <p:nvSpPr>
          <p:cNvPr id="16" name="Text Placeholder 66">
            <a:extLst>
              <a:ext uri="{FF2B5EF4-FFF2-40B4-BE49-F238E27FC236}">
                <a16:creationId xmlns:a16="http://schemas.microsoft.com/office/drawing/2014/main" id="{FDE2478C-E1A4-5140-AC87-6D575D47DCF6}"/>
              </a:ext>
            </a:extLst>
          </p:cNvPr>
          <p:cNvSpPr>
            <a:spLocks noGrp="1"/>
          </p:cNvSpPr>
          <p:nvPr>
            <p:ph type="body" sz="quarter" idx="15" hasCustomPrompt="1"/>
          </p:nvPr>
        </p:nvSpPr>
        <p:spPr>
          <a:xfrm>
            <a:off x="4994910" y="4149505"/>
            <a:ext cx="3657600" cy="461665"/>
          </a:xfrm>
        </p:spPr>
        <p:txBody>
          <a:bodyPr wrap="square" anchor="t" anchorCtr="0">
            <a:spAutoFit/>
          </a:bodyPr>
          <a:lstStyle>
            <a:lvl1pPr marL="0" indent="0" algn="ctr">
              <a:spcBef>
                <a:spcPts val="0"/>
              </a:spcBef>
              <a:spcAft>
                <a:spcPts val="0"/>
              </a:spcAft>
              <a:buFontTx/>
              <a:buNone/>
              <a:defRPr sz="1200" baseline="0">
                <a:solidFill>
                  <a:schemeClr val="tx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Name</a:t>
            </a:r>
          </a:p>
          <a:p>
            <a:pPr lvl="0"/>
            <a:r>
              <a:rPr lang="en-US" dirty="0"/>
              <a:t>Insert Title, Company</a:t>
            </a:r>
          </a:p>
        </p:txBody>
      </p:sp>
    </p:spTree>
    <p:extLst>
      <p:ext uri="{BB962C8B-B14F-4D97-AF65-F5344CB8AC3E}">
        <p14:creationId xmlns:p14="http://schemas.microsoft.com/office/powerpoint/2010/main" val="54074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artner Title Slide no Tagline">
    <p:bg>
      <p:bgPr>
        <a:solidFill>
          <a:srgbClr val="005CB9"/>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C58F282-6D3A-1B44-9C25-F7C887020F0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Rectangle 1"/>
          <p:cNvSpPr/>
          <p:nvPr userDrawn="1"/>
        </p:nvSpPr>
        <p:spPr>
          <a:xfrm>
            <a:off x="0" y="584266"/>
            <a:ext cx="9144000" cy="1750423"/>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38" indent="-91438" algn="ctr">
              <a:spcBef>
                <a:spcPts val="1200"/>
              </a:spcBef>
              <a:buClr>
                <a:schemeClr val="tx2"/>
              </a:buClr>
            </a:pPr>
            <a:endParaRPr lang="en-US" sz="2400" dirty="0" err="1">
              <a:solidFill>
                <a:schemeClr val="bg1"/>
              </a:solidFill>
            </a:endParaRPr>
          </a:p>
        </p:txBody>
      </p:sp>
      <p:sp>
        <p:nvSpPr>
          <p:cNvPr id="65" name="Title 1"/>
          <p:cNvSpPr>
            <a:spLocks noGrp="1"/>
          </p:cNvSpPr>
          <p:nvPr>
            <p:ph type="ctrTitle"/>
          </p:nvPr>
        </p:nvSpPr>
        <p:spPr>
          <a:xfrm>
            <a:off x="628650" y="2473588"/>
            <a:ext cx="7882128" cy="1071107"/>
          </a:xfrm>
        </p:spPr>
        <p:txBody>
          <a:bodyPr vert="horz" lIns="0" tIns="45720" rIns="91440" bIns="45720" rtlCol="0" anchor="b">
            <a:normAutofit/>
          </a:bodyPr>
          <a:lstStyle>
            <a:lvl1pPr algn="l">
              <a:lnSpc>
                <a:spcPct val="100000"/>
              </a:lnSpc>
              <a:spcBef>
                <a:spcPts val="0"/>
              </a:spcBef>
              <a:defRPr lang="en-US" dirty="0">
                <a:solidFill>
                  <a:schemeClr val="bg1"/>
                </a:solidFill>
              </a:defRPr>
            </a:lvl1pPr>
          </a:lstStyle>
          <a:p>
            <a:pPr marL="0" lvl="0" indent="0" algn="ctr" defTabSz="914378">
              <a:spcBef>
                <a:spcPct val="20000"/>
              </a:spcBef>
              <a:buClr>
                <a:srgbClr val="0067AB"/>
              </a:buClr>
              <a:buFont typeface="Arial" panose="020B0604020202020204" pitchFamily="34" charset="0"/>
            </a:pPr>
            <a:r>
              <a:rPr lang="en-US"/>
              <a:t>Click to edit Master title style</a:t>
            </a:r>
            <a:endParaRPr lang="en-US" dirty="0"/>
          </a:p>
        </p:txBody>
      </p:sp>
      <p:sp>
        <p:nvSpPr>
          <p:cNvPr id="66" name="Subtitle 2"/>
          <p:cNvSpPr>
            <a:spLocks noGrp="1"/>
          </p:cNvSpPr>
          <p:nvPr>
            <p:ph type="subTitle" idx="1"/>
          </p:nvPr>
        </p:nvSpPr>
        <p:spPr>
          <a:xfrm>
            <a:off x="628650" y="3566517"/>
            <a:ext cx="7143750" cy="338554"/>
          </a:xfrm>
          <a:noFill/>
        </p:spPr>
        <p:txBody>
          <a:bodyPr vert="horz" wrap="square" lIns="0" tIns="45720" rIns="91440" bIns="45720" rtlCol="0" anchor="t" anchorCtr="0">
            <a:noAutofit/>
          </a:bodyPr>
          <a:lstStyle>
            <a:lvl1pPr marL="0" indent="-285743" algn="l">
              <a:spcBef>
                <a:spcPts val="0"/>
              </a:spcBef>
              <a:spcAft>
                <a:spcPts val="0"/>
              </a:spcAft>
              <a:buNone/>
              <a:defRPr lang="en-US" sz="1600" baseline="0" dirty="0">
                <a:solidFill>
                  <a:schemeClr val="bg1"/>
                </a:solidFill>
                <a:latin typeface="+mj-lt"/>
              </a:defRPr>
            </a:lvl1pPr>
          </a:lstStyle>
          <a:p>
            <a:pPr lvl="0" indent="0" algn="ctr"/>
            <a:r>
              <a:rPr lang="en-US"/>
              <a:t>Click to edit Master subtitle style</a:t>
            </a:r>
            <a:endParaRPr lang="en-US" dirty="0"/>
          </a:p>
        </p:txBody>
      </p:sp>
      <p:grpSp>
        <p:nvGrpSpPr>
          <p:cNvPr id="69" name="Group 68"/>
          <p:cNvGrpSpPr>
            <a:grpSpLocks noChangeAspect="1"/>
          </p:cNvGrpSpPr>
          <p:nvPr userDrawn="1"/>
        </p:nvGrpSpPr>
        <p:grpSpPr>
          <a:xfrm>
            <a:off x="1204728" y="961856"/>
            <a:ext cx="2476870" cy="995241"/>
            <a:chOff x="2960265" y="2491587"/>
            <a:chExt cx="3117110" cy="1252498"/>
          </a:xfrm>
          <a:solidFill>
            <a:schemeClr val="tx2"/>
          </a:solidFill>
        </p:grpSpPr>
        <p:sp>
          <p:nvSpPr>
            <p:cNvPr id="70" name="Freeform 6"/>
            <p:cNvSpPr>
              <a:spLocks/>
            </p:cNvSpPr>
            <p:nvPr/>
          </p:nvSpPr>
          <p:spPr bwMode="auto">
            <a:xfrm>
              <a:off x="3770531" y="2491587"/>
              <a:ext cx="1637975" cy="608013"/>
            </a:xfrm>
            <a:custGeom>
              <a:avLst/>
              <a:gdLst>
                <a:gd name="T0" fmla="*/ 1359 w 23176"/>
                <a:gd name="T1" fmla="*/ 8141 h 8603"/>
                <a:gd name="T2" fmla="*/ 11589 w 23176"/>
                <a:gd name="T3" fmla="*/ 1367 h 8603"/>
                <a:gd name="T4" fmla="*/ 21818 w 23176"/>
                <a:gd name="T5" fmla="*/ 8141 h 8603"/>
                <a:gd name="T6" fmla="*/ 21818 w 23176"/>
                <a:gd name="T7" fmla="*/ 8141 h 8603"/>
                <a:gd name="T8" fmla="*/ 22476 w 23176"/>
                <a:gd name="T9" fmla="*/ 8603 h 8603"/>
                <a:gd name="T10" fmla="*/ 23176 w 23176"/>
                <a:gd name="T11" fmla="*/ 7903 h 8603"/>
                <a:gd name="T12" fmla="*/ 23127 w 23176"/>
                <a:gd name="T13" fmla="*/ 7637 h 8603"/>
                <a:gd name="T14" fmla="*/ 11589 w 23176"/>
                <a:gd name="T15" fmla="*/ 0 h 8603"/>
                <a:gd name="T16" fmla="*/ 51 w 23176"/>
                <a:gd name="T17" fmla="*/ 7634 h 8603"/>
                <a:gd name="T18" fmla="*/ 0 w 23176"/>
                <a:gd name="T19" fmla="*/ 7903 h 8603"/>
                <a:gd name="T20" fmla="*/ 701 w 23176"/>
                <a:gd name="T21" fmla="*/ 8603 h 8603"/>
                <a:gd name="T22" fmla="*/ 1359 w 23176"/>
                <a:gd name="T23" fmla="*/ 8141 h 8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76" h="8603">
                  <a:moveTo>
                    <a:pt x="1359" y="8141"/>
                  </a:moveTo>
                  <a:cubicBezTo>
                    <a:pt x="3052" y="4159"/>
                    <a:pt x="6995" y="1367"/>
                    <a:pt x="11589" y="1367"/>
                  </a:cubicBezTo>
                  <a:cubicBezTo>
                    <a:pt x="16182" y="1367"/>
                    <a:pt x="20124" y="4159"/>
                    <a:pt x="21818" y="8141"/>
                  </a:cubicBezTo>
                  <a:cubicBezTo>
                    <a:pt x="21818" y="8141"/>
                    <a:pt x="21818" y="8141"/>
                    <a:pt x="21818" y="8141"/>
                  </a:cubicBezTo>
                  <a:cubicBezTo>
                    <a:pt x="21915" y="8410"/>
                    <a:pt x="22173" y="8603"/>
                    <a:pt x="22476" y="8603"/>
                  </a:cubicBezTo>
                  <a:cubicBezTo>
                    <a:pt x="22863" y="8603"/>
                    <a:pt x="23176" y="8290"/>
                    <a:pt x="23176" y="7903"/>
                  </a:cubicBezTo>
                  <a:cubicBezTo>
                    <a:pt x="23176" y="7808"/>
                    <a:pt x="23161" y="7719"/>
                    <a:pt x="23127" y="7637"/>
                  </a:cubicBezTo>
                  <a:cubicBezTo>
                    <a:pt x="21216" y="3147"/>
                    <a:pt x="16769" y="0"/>
                    <a:pt x="11589" y="0"/>
                  </a:cubicBezTo>
                  <a:cubicBezTo>
                    <a:pt x="6410" y="0"/>
                    <a:pt x="1964" y="3146"/>
                    <a:pt x="51" y="7634"/>
                  </a:cubicBezTo>
                  <a:cubicBezTo>
                    <a:pt x="15" y="7715"/>
                    <a:pt x="0" y="7808"/>
                    <a:pt x="0" y="7903"/>
                  </a:cubicBezTo>
                  <a:cubicBezTo>
                    <a:pt x="0" y="8290"/>
                    <a:pt x="315" y="8603"/>
                    <a:pt x="701" y="8603"/>
                  </a:cubicBezTo>
                  <a:cubicBezTo>
                    <a:pt x="1004" y="8603"/>
                    <a:pt x="1254" y="8412"/>
                    <a:pt x="1359" y="8141"/>
                  </a:cubicBezTo>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788" dirty="0"/>
            </a:p>
          </p:txBody>
        </p:sp>
        <p:sp>
          <p:nvSpPr>
            <p:cNvPr id="71" name="Freeform 7"/>
            <p:cNvSpPr>
              <a:spLocks/>
            </p:cNvSpPr>
            <p:nvPr/>
          </p:nvSpPr>
          <p:spPr bwMode="auto">
            <a:xfrm>
              <a:off x="2960265" y="3223435"/>
              <a:ext cx="549133" cy="367495"/>
            </a:xfrm>
            <a:custGeom>
              <a:avLst/>
              <a:gdLst>
                <a:gd name="T0" fmla="*/ 6453 w 7770"/>
                <a:gd name="T1" fmla="*/ 5005 h 5200"/>
                <a:gd name="T2" fmla="*/ 6160 w 7770"/>
                <a:gd name="T3" fmla="*/ 5200 h 5200"/>
                <a:gd name="T4" fmla="*/ 5227 w 7770"/>
                <a:gd name="T5" fmla="*/ 5200 h 5200"/>
                <a:gd name="T6" fmla="*/ 4958 w 7770"/>
                <a:gd name="T7" fmla="*/ 5005 h 5200"/>
                <a:gd name="T8" fmla="*/ 4077 w 7770"/>
                <a:gd name="T9" fmla="*/ 1704 h 5200"/>
                <a:gd name="T10" fmla="*/ 3897 w 7770"/>
                <a:gd name="T11" fmla="*/ 593 h 5200"/>
                <a:gd name="T12" fmla="*/ 3719 w 7770"/>
                <a:gd name="T13" fmla="*/ 1704 h 5200"/>
                <a:gd name="T14" fmla="*/ 2837 w 7770"/>
                <a:gd name="T15" fmla="*/ 5005 h 5200"/>
                <a:gd name="T16" fmla="*/ 2543 w 7770"/>
                <a:gd name="T17" fmla="*/ 5200 h 5200"/>
                <a:gd name="T18" fmla="*/ 1596 w 7770"/>
                <a:gd name="T19" fmla="*/ 5200 h 5200"/>
                <a:gd name="T20" fmla="*/ 1329 w 7770"/>
                <a:gd name="T21" fmla="*/ 5005 h 5200"/>
                <a:gd name="T22" fmla="*/ 37 w 7770"/>
                <a:gd name="T23" fmla="*/ 259 h 5200"/>
                <a:gd name="T24" fmla="*/ 242 w 7770"/>
                <a:gd name="T25" fmla="*/ 0 h 5200"/>
                <a:gd name="T26" fmla="*/ 842 w 7770"/>
                <a:gd name="T27" fmla="*/ 0 h 5200"/>
                <a:gd name="T28" fmla="*/ 1137 w 7770"/>
                <a:gd name="T29" fmla="*/ 217 h 5200"/>
                <a:gd name="T30" fmla="*/ 1955 w 7770"/>
                <a:gd name="T31" fmla="*/ 3603 h 5200"/>
                <a:gd name="T32" fmla="*/ 2109 w 7770"/>
                <a:gd name="T33" fmla="*/ 4757 h 5200"/>
                <a:gd name="T34" fmla="*/ 2324 w 7770"/>
                <a:gd name="T35" fmla="*/ 3614 h 5200"/>
                <a:gd name="T36" fmla="*/ 3233 w 7770"/>
                <a:gd name="T37" fmla="*/ 206 h 5200"/>
                <a:gd name="T38" fmla="*/ 3539 w 7770"/>
                <a:gd name="T39" fmla="*/ 0 h 5200"/>
                <a:gd name="T40" fmla="*/ 4281 w 7770"/>
                <a:gd name="T41" fmla="*/ 0 h 5200"/>
                <a:gd name="T42" fmla="*/ 4601 w 7770"/>
                <a:gd name="T43" fmla="*/ 217 h 5200"/>
                <a:gd name="T44" fmla="*/ 5520 w 7770"/>
                <a:gd name="T45" fmla="*/ 3614 h 5200"/>
                <a:gd name="T46" fmla="*/ 5725 w 7770"/>
                <a:gd name="T47" fmla="*/ 4757 h 5200"/>
                <a:gd name="T48" fmla="*/ 5903 w 7770"/>
                <a:gd name="T49" fmla="*/ 3614 h 5200"/>
                <a:gd name="T50" fmla="*/ 6658 w 7770"/>
                <a:gd name="T51" fmla="*/ 206 h 5200"/>
                <a:gd name="T52" fmla="*/ 6966 w 7770"/>
                <a:gd name="T53" fmla="*/ 0 h 5200"/>
                <a:gd name="T54" fmla="*/ 7528 w 7770"/>
                <a:gd name="T55" fmla="*/ 0 h 5200"/>
                <a:gd name="T56" fmla="*/ 7732 w 7770"/>
                <a:gd name="T57" fmla="*/ 248 h 5200"/>
                <a:gd name="T58" fmla="*/ 6453 w 7770"/>
                <a:gd name="T59" fmla="*/ 5005 h 5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70" h="5200">
                  <a:moveTo>
                    <a:pt x="6453" y="5005"/>
                  </a:moveTo>
                  <a:cubicBezTo>
                    <a:pt x="6416" y="5125"/>
                    <a:pt x="6327" y="5200"/>
                    <a:pt x="6160" y="5200"/>
                  </a:cubicBezTo>
                  <a:cubicBezTo>
                    <a:pt x="5227" y="5200"/>
                    <a:pt x="5227" y="5200"/>
                    <a:pt x="5227" y="5200"/>
                  </a:cubicBezTo>
                  <a:cubicBezTo>
                    <a:pt x="5075" y="5200"/>
                    <a:pt x="4998" y="5157"/>
                    <a:pt x="4958" y="5005"/>
                  </a:cubicBezTo>
                  <a:cubicBezTo>
                    <a:pt x="4077" y="1704"/>
                    <a:pt x="4077" y="1704"/>
                    <a:pt x="4077" y="1704"/>
                  </a:cubicBezTo>
                  <a:cubicBezTo>
                    <a:pt x="3987" y="1370"/>
                    <a:pt x="3948" y="982"/>
                    <a:pt x="3897" y="593"/>
                  </a:cubicBezTo>
                  <a:cubicBezTo>
                    <a:pt x="3859" y="982"/>
                    <a:pt x="3808" y="1380"/>
                    <a:pt x="3719" y="1704"/>
                  </a:cubicBezTo>
                  <a:cubicBezTo>
                    <a:pt x="2837" y="5005"/>
                    <a:pt x="2837" y="5005"/>
                    <a:pt x="2837" y="5005"/>
                  </a:cubicBezTo>
                  <a:cubicBezTo>
                    <a:pt x="2811" y="5125"/>
                    <a:pt x="2709" y="5200"/>
                    <a:pt x="2543" y="5200"/>
                  </a:cubicBezTo>
                  <a:cubicBezTo>
                    <a:pt x="1596" y="5200"/>
                    <a:pt x="1596" y="5200"/>
                    <a:pt x="1596" y="5200"/>
                  </a:cubicBezTo>
                  <a:cubicBezTo>
                    <a:pt x="1444" y="5200"/>
                    <a:pt x="1366" y="5157"/>
                    <a:pt x="1329" y="5005"/>
                  </a:cubicBezTo>
                  <a:cubicBezTo>
                    <a:pt x="37" y="259"/>
                    <a:pt x="37" y="259"/>
                    <a:pt x="37" y="259"/>
                  </a:cubicBezTo>
                  <a:cubicBezTo>
                    <a:pt x="0" y="97"/>
                    <a:pt x="101" y="0"/>
                    <a:pt x="242" y="0"/>
                  </a:cubicBezTo>
                  <a:cubicBezTo>
                    <a:pt x="842" y="0"/>
                    <a:pt x="842" y="0"/>
                    <a:pt x="842" y="0"/>
                  </a:cubicBezTo>
                  <a:cubicBezTo>
                    <a:pt x="1008" y="0"/>
                    <a:pt x="1098" y="55"/>
                    <a:pt x="1137" y="217"/>
                  </a:cubicBezTo>
                  <a:cubicBezTo>
                    <a:pt x="1955" y="3603"/>
                    <a:pt x="1955" y="3603"/>
                    <a:pt x="1955" y="3603"/>
                  </a:cubicBezTo>
                  <a:cubicBezTo>
                    <a:pt x="2043" y="3992"/>
                    <a:pt x="2070" y="4392"/>
                    <a:pt x="2109" y="4757"/>
                  </a:cubicBezTo>
                  <a:cubicBezTo>
                    <a:pt x="2172" y="4401"/>
                    <a:pt x="2223" y="3981"/>
                    <a:pt x="2324" y="3614"/>
                  </a:cubicBezTo>
                  <a:cubicBezTo>
                    <a:pt x="3233" y="206"/>
                    <a:pt x="3233" y="206"/>
                    <a:pt x="3233" y="206"/>
                  </a:cubicBezTo>
                  <a:cubicBezTo>
                    <a:pt x="3272" y="65"/>
                    <a:pt x="3386" y="0"/>
                    <a:pt x="3539" y="0"/>
                  </a:cubicBezTo>
                  <a:cubicBezTo>
                    <a:pt x="4281" y="0"/>
                    <a:pt x="4281" y="0"/>
                    <a:pt x="4281" y="0"/>
                  </a:cubicBezTo>
                  <a:cubicBezTo>
                    <a:pt x="4433" y="0"/>
                    <a:pt x="4562" y="76"/>
                    <a:pt x="4601" y="217"/>
                  </a:cubicBezTo>
                  <a:cubicBezTo>
                    <a:pt x="5520" y="3614"/>
                    <a:pt x="5520" y="3614"/>
                    <a:pt x="5520" y="3614"/>
                  </a:cubicBezTo>
                  <a:cubicBezTo>
                    <a:pt x="5623" y="3981"/>
                    <a:pt x="5675" y="4391"/>
                    <a:pt x="5725" y="4757"/>
                  </a:cubicBezTo>
                  <a:cubicBezTo>
                    <a:pt x="5776" y="4400"/>
                    <a:pt x="5827" y="3981"/>
                    <a:pt x="5903" y="3614"/>
                  </a:cubicBezTo>
                  <a:cubicBezTo>
                    <a:pt x="6658" y="206"/>
                    <a:pt x="6658" y="206"/>
                    <a:pt x="6658" y="206"/>
                  </a:cubicBezTo>
                  <a:cubicBezTo>
                    <a:pt x="6684" y="65"/>
                    <a:pt x="6812" y="0"/>
                    <a:pt x="6966" y="0"/>
                  </a:cubicBezTo>
                  <a:cubicBezTo>
                    <a:pt x="7528" y="0"/>
                    <a:pt x="7528" y="0"/>
                    <a:pt x="7528" y="0"/>
                  </a:cubicBezTo>
                  <a:cubicBezTo>
                    <a:pt x="7668" y="0"/>
                    <a:pt x="7770" y="87"/>
                    <a:pt x="7732" y="248"/>
                  </a:cubicBezTo>
                  <a:lnTo>
                    <a:pt x="6453" y="5005"/>
                  </a:lnTo>
                  <a:close/>
                </a:path>
              </a:pathLst>
            </a:custGeom>
            <a:grp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72" name="Freeform 8"/>
            <p:cNvSpPr>
              <a:spLocks noEditPoints="1"/>
            </p:cNvSpPr>
            <p:nvPr/>
          </p:nvSpPr>
          <p:spPr bwMode="auto">
            <a:xfrm>
              <a:off x="3598736" y="3217063"/>
              <a:ext cx="345026" cy="377129"/>
            </a:xfrm>
            <a:custGeom>
              <a:avLst/>
              <a:gdLst>
                <a:gd name="T0" fmla="*/ 2429 w 4882"/>
                <a:gd name="T1" fmla="*/ 723 h 5336"/>
                <a:gd name="T2" fmla="*/ 1061 w 4882"/>
                <a:gd name="T3" fmla="*/ 2654 h 5336"/>
                <a:gd name="T4" fmla="*/ 2429 w 4882"/>
                <a:gd name="T5" fmla="*/ 4624 h 5336"/>
                <a:gd name="T6" fmla="*/ 3796 w 4882"/>
                <a:gd name="T7" fmla="*/ 2654 h 5336"/>
                <a:gd name="T8" fmla="*/ 2429 w 4882"/>
                <a:gd name="T9" fmla="*/ 723 h 5336"/>
                <a:gd name="T10" fmla="*/ 2454 w 4882"/>
                <a:gd name="T11" fmla="*/ 5336 h 5336"/>
                <a:gd name="T12" fmla="*/ 0 w 4882"/>
                <a:gd name="T13" fmla="*/ 2654 h 5336"/>
                <a:gd name="T14" fmla="*/ 2454 w 4882"/>
                <a:gd name="T15" fmla="*/ 0 h 5336"/>
                <a:gd name="T16" fmla="*/ 4882 w 4882"/>
                <a:gd name="T17" fmla="*/ 2654 h 5336"/>
                <a:gd name="T18" fmla="*/ 2454 w 4882"/>
                <a:gd name="T19" fmla="*/ 5336 h 5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2" h="5336">
                  <a:moveTo>
                    <a:pt x="2429" y="723"/>
                  </a:moveTo>
                  <a:cubicBezTo>
                    <a:pt x="1547" y="723"/>
                    <a:pt x="1061" y="1359"/>
                    <a:pt x="1061" y="2654"/>
                  </a:cubicBezTo>
                  <a:cubicBezTo>
                    <a:pt x="1061" y="3982"/>
                    <a:pt x="1547" y="4624"/>
                    <a:pt x="2429" y="4624"/>
                  </a:cubicBezTo>
                  <a:cubicBezTo>
                    <a:pt x="3311" y="4624"/>
                    <a:pt x="3796" y="3982"/>
                    <a:pt x="3796" y="2654"/>
                  </a:cubicBezTo>
                  <a:cubicBezTo>
                    <a:pt x="3796" y="1359"/>
                    <a:pt x="3311" y="723"/>
                    <a:pt x="2429" y="723"/>
                  </a:cubicBezTo>
                  <a:moveTo>
                    <a:pt x="2454" y="5336"/>
                  </a:moveTo>
                  <a:cubicBezTo>
                    <a:pt x="972" y="5336"/>
                    <a:pt x="0" y="4316"/>
                    <a:pt x="0" y="2654"/>
                  </a:cubicBezTo>
                  <a:cubicBezTo>
                    <a:pt x="0" y="1003"/>
                    <a:pt x="972" y="0"/>
                    <a:pt x="2454" y="0"/>
                  </a:cubicBezTo>
                  <a:cubicBezTo>
                    <a:pt x="3937" y="0"/>
                    <a:pt x="4882" y="1003"/>
                    <a:pt x="4882" y="2654"/>
                  </a:cubicBezTo>
                  <a:cubicBezTo>
                    <a:pt x="4882" y="4316"/>
                    <a:pt x="3937" y="5336"/>
                    <a:pt x="2454" y="5336"/>
                  </a:cubicBezTo>
                </a:path>
              </a:pathLst>
            </a:custGeom>
            <a:grp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73" name="Freeform 9"/>
            <p:cNvSpPr>
              <a:spLocks/>
            </p:cNvSpPr>
            <p:nvPr/>
          </p:nvSpPr>
          <p:spPr bwMode="auto">
            <a:xfrm>
              <a:off x="4069632" y="3217063"/>
              <a:ext cx="224034" cy="373658"/>
            </a:xfrm>
            <a:custGeom>
              <a:avLst/>
              <a:gdLst>
                <a:gd name="T0" fmla="*/ 2978 w 3170"/>
                <a:gd name="T1" fmla="*/ 822 h 5287"/>
                <a:gd name="T2" fmla="*/ 2606 w 3170"/>
                <a:gd name="T3" fmla="*/ 1013 h 5287"/>
                <a:gd name="T4" fmla="*/ 1892 w 3170"/>
                <a:gd name="T5" fmla="*/ 895 h 5287"/>
                <a:gd name="T6" fmla="*/ 1023 w 3170"/>
                <a:gd name="T7" fmla="*/ 2256 h 5287"/>
                <a:gd name="T8" fmla="*/ 1023 w 3170"/>
                <a:gd name="T9" fmla="*/ 5073 h 5287"/>
                <a:gd name="T10" fmla="*/ 754 w 3170"/>
                <a:gd name="T11" fmla="*/ 5287 h 5287"/>
                <a:gd name="T12" fmla="*/ 268 w 3170"/>
                <a:gd name="T13" fmla="*/ 5287 h 5287"/>
                <a:gd name="T14" fmla="*/ 0 w 3170"/>
                <a:gd name="T15" fmla="*/ 5073 h 5287"/>
                <a:gd name="T16" fmla="*/ 0 w 3170"/>
                <a:gd name="T17" fmla="*/ 304 h 5287"/>
                <a:gd name="T18" fmla="*/ 268 w 3170"/>
                <a:gd name="T19" fmla="*/ 87 h 5287"/>
                <a:gd name="T20" fmla="*/ 562 w 3170"/>
                <a:gd name="T21" fmla="*/ 87 h 5287"/>
                <a:gd name="T22" fmla="*/ 831 w 3170"/>
                <a:gd name="T23" fmla="*/ 250 h 5287"/>
                <a:gd name="T24" fmla="*/ 1010 w 3170"/>
                <a:gd name="T25" fmla="*/ 832 h 5287"/>
                <a:gd name="T26" fmla="*/ 2441 w 3170"/>
                <a:gd name="T27" fmla="*/ 0 h 5287"/>
                <a:gd name="T28" fmla="*/ 3106 w 3170"/>
                <a:gd name="T29" fmla="*/ 378 h 5287"/>
                <a:gd name="T30" fmla="*/ 2978 w 3170"/>
                <a:gd name="T31" fmla="*/ 822 h 5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0" h="5287">
                  <a:moveTo>
                    <a:pt x="2978" y="822"/>
                  </a:moveTo>
                  <a:cubicBezTo>
                    <a:pt x="2940" y="971"/>
                    <a:pt x="2825" y="1068"/>
                    <a:pt x="2606" y="1013"/>
                  </a:cubicBezTo>
                  <a:cubicBezTo>
                    <a:pt x="2428" y="971"/>
                    <a:pt x="2135" y="895"/>
                    <a:pt x="1892" y="895"/>
                  </a:cubicBezTo>
                  <a:cubicBezTo>
                    <a:pt x="1521" y="895"/>
                    <a:pt x="1023" y="1317"/>
                    <a:pt x="1023" y="2256"/>
                  </a:cubicBezTo>
                  <a:cubicBezTo>
                    <a:pt x="1023" y="5073"/>
                    <a:pt x="1023" y="5073"/>
                    <a:pt x="1023" y="5073"/>
                  </a:cubicBezTo>
                  <a:cubicBezTo>
                    <a:pt x="1023" y="5191"/>
                    <a:pt x="894" y="5287"/>
                    <a:pt x="754" y="5287"/>
                  </a:cubicBezTo>
                  <a:cubicBezTo>
                    <a:pt x="268" y="5287"/>
                    <a:pt x="268" y="5287"/>
                    <a:pt x="268" y="5287"/>
                  </a:cubicBezTo>
                  <a:cubicBezTo>
                    <a:pt x="128" y="5287"/>
                    <a:pt x="0" y="5191"/>
                    <a:pt x="0" y="5073"/>
                  </a:cubicBezTo>
                  <a:cubicBezTo>
                    <a:pt x="0" y="304"/>
                    <a:pt x="0" y="304"/>
                    <a:pt x="0" y="304"/>
                  </a:cubicBezTo>
                  <a:cubicBezTo>
                    <a:pt x="0" y="175"/>
                    <a:pt x="128" y="87"/>
                    <a:pt x="268" y="87"/>
                  </a:cubicBezTo>
                  <a:cubicBezTo>
                    <a:pt x="562" y="87"/>
                    <a:pt x="562" y="87"/>
                    <a:pt x="562" y="87"/>
                  </a:cubicBezTo>
                  <a:cubicBezTo>
                    <a:pt x="690" y="87"/>
                    <a:pt x="792" y="142"/>
                    <a:pt x="831" y="250"/>
                  </a:cubicBezTo>
                  <a:cubicBezTo>
                    <a:pt x="1010" y="832"/>
                    <a:pt x="1010" y="832"/>
                    <a:pt x="1010" y="832"/>
                  </a:cubicBezTo>
                  <a:cubicBezTo>
                    <a:pt x="1368" y="326"/>
                    <a:pt x="1853" y="0"/>
                    <a:pt x="2441" y="0"/>
                  </a:cubicBezTo>
                  <a:cubicBezTo>
                    <a:pt x="2850" y="0"/>
                    <a:pt x="3170" y="162"/>
                    <a:pt x="3106" y="378"/>
                  </a:cubicBezTo>
                  <a:lnTo>
                    <a:pt x="2978" y="822"/>
                  </a:lnTo>
                  <a:close/>
                </a:path>
              </a:pathLst>
            </a:custGeom>
            <a:grp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74" name="Freeform 10"/>
            <p:cNvSpPr>
              <a:spLocks noEditPoints="1"/>
            </p:cNvSpPr>
            <p:nvPr/>
          </p:nvSpPr>
          <p:spPr bwMode="auto">
            <a:xfrm>
              <a:off x="4807912" y="3045268"/>
              <a:ext cx="316124" cy="547218"/>
            </a:xfrm>
            <a:custGeom>
              <a:avLst/>
              <a:gdLst>
                <a:gd name="T0" fmla="*/ 2261 w 4473"/>
                <a:gd name="T1" fmla="*/ 3110 h 7743"/>
                <a:gd name="T2" fmla="*/ 1405 w 4473"/>
                <a:gd name="T3" fmla="*/ 3532 h 7743"/>
                <a:gd name="T4" fmla="*/ 1086 w 4473"/>
                <a:gd name="T5" fmla="*/ 5072 h 7743"/>
                <a:gd name="T6" fmla="*/ 2248 w 4473"/>
                <a:gd name="T7" fmla="*/ 7028 h 7743"/>
                <a:gd name="T8" fmla="*/ 3500 w 4473"/>
                <a:gd name="T9" fmla="*/ 5093 h 7743"/>
                <a:gd name="T10" fmla="*/ 2261 w 4473"/>
                <a:gd name="T11" fmla="*/ 3110 h 7743"/>
                <a:gd name="T12" fmla="*/ 4205 w 4473"/>
                <a:gd name="T13" fmla="*/ 7657 h 7743"/>
                <a:gd name="T14" fmla="*/ 3935 w 4473"/>
                <a:gd name="T15" fmla="*/ 7657 h 7743"/>
                <a:gd name="T16" fmla="*/ 3604 w 4473"/>
                <a:gd name="T17" fmla="*/ 7440 h 7743"/>
                <a:gd name="T18" fmla="*/ 3500 w 4473"/>
                <a:gd name="T19" fmla="*/ 7006 h 7743"/>
                <a:gd name="T20" fmla="*/ 2006 w 4473"/>
                <a:gd name="T21" fmla="*/ 7743 h 7743"/>
                <a:gd name="T22" fmla="*/ 0 w 4473"/>
                <a:gd name="T23" fmla="*/ 5083 h 7743"/>
                <a:gd name="T24" fmla="*/ 613 w 4473"/>
                <a:gd name="T25" fmla="*/ 2980 h 7743"/>
                <a:gd name="T26" fmla="*/ 2044 w 4473"/>
                <a:gd name="T27" fmla="*/ 2395 h 7743"/>
                <a:gd name="T28" fmla="*/ 3476 w 4473"/>
                <a:gd name="T29" fmla="*/ 3164 h 7743"/>
                <a:gd name="T30" fmla="*/ 3476 w 4473"/>
                <a:gd name="T31" fmla="*/ 216 h 7743"/>
                <a:gd name="T32" fmla="*/ 3745 w 4473"/>
                <a:gd name="T33" fmla="*/ 0 h 7743"/>
                <a:gd name="T34" fmla="*/ 4205 w 4473"/>
                <a:gd name="T35" fmla="*/ 0 h 7743"/>
                <a:gd name="T36" fmla="*/ 4473 w 4473"/>
                <a:gd name="T37" fmla="*/ 216 h 7743"/>
                <a:gd name="T38" fmla="*/ 4473 w 4473"/>
                <a:gd name="T39" fmla="*/ 7440 h 7743"/>
                <a:gd name="T40" fmla="*/ 4205 w 4473"/>
                <a:gd name="T41" fmla="*/ 7657 h 7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3" h="7743">
                  <a:moveTo>
                    <a:pt x="2261" y="3110"/>
                  </a:moveTo>
                  <a:cubicBezTo>
                    <a:pt x="1877" y="3110"/>
                    <a:pt x="1584" y="3251"/>
                    <a:pt x="1405" y="3532"/>
                  </a:cubicBezTo>
                  <a:cubicBezTo>
                    <a:pt x="1226" y="3814"/>
                    <a:pt x="1086" y="4281"/>
                    <a:pt x="1086" y="5072"/>
                  </a:cubicBezTo>
                  <a:cubicBezTo>
                    <a:pt x="1086" y="6459"/>
                    <a:pt x="1444" y="7028"/>
                    <a:pt x="2248" y="7028"/>
                  </a:cubicBezTo>
                  <a:cubicBezTo>
                    <a:pt x="3080" y="7028"/>
                    <a:pt x="3500" y="6394"/>
                    <a:pt x="3500" y="5093"/>
                  </a:cubicBezTo>
                  <a:cubicBezTo>
                    <a:pt x="3500" y="3803"/>
                    <a:pt x="3040" y="3110"/>
                    <a:pt x="2261" y="3110"/>
                  </a:cubicBezTo>
                  <a:moveTo>
                    <a:pt x="4205" y="7657"/>
                  </a:moveTo>
                  <a:cubicBezTo>
                    <a:pt x="3935" y="7657"/>
                    <a:pt x="3935" y="7657"/>
                    <a:pt x="3935" y="7657"/>
                  </a:cubicBezTo>
                  <a:cubicBezTo>
                    <a:pt x="3745" y="7657"/>
                    <a:pt x="3642" y="7592"/>
                    <a:pt x="3604" y="7440"/>
                  </a:cubicBezTo>
                  <a:cubicBezTo>
                    <a:pt x="3500" y="7006"/>
                    <a:pt x="3500" y="7006"/>
                    <a:pt x="3500" y="7006"/>
                  </a:cubicBezTo>
                  <a:cubicBezTo>
                    <a:pt x="3131" y="7537"/>
                    <a:pt x="2670" y="7743"/>
                    <a:pt x="2006" y="7743"/>
                  </a:cubicBezTo>
                  <a:cubicBezTo>
                    <a:pt x="689" y="7743"/>
                    <a:pt x="0" y="6838"/>
                    <a:pt x="0" y="5083"/>
                  </a:cubicBezTo>
                  <a:cubicBezTo>
                    <a:pt x="0" y="4010"/>
                    <a:pt x="178" y="3478"/>
                    <a:pt x="613" y="2980"/>
                  </a:cubicBezTo>
                  <a:cubicBezTo>
                    <a:pt x="946" y="2600"/>
                    <a:pt x="1495" y="2395"/>
                    <a:pt x="2044" y="2395"/>
                  </a:cubicBezTo>
                  <a:cubicBezTo>
                    <a:pt x="2670" y="2395"/>
                    <a:pt x="3143" y="2655"/>
                    <a:pt x="3476" y="3164"/>
                  </a:cubicBezTo>
                  <a:cubicBezTo>
                    <a:pt x="3476" y="216"/>
                    <a:pt x="3476" y="216"/>
                    <a:pt x="3476" y="216"/>
                  </a:cubicBezTo>
                  <a:cubicBezTo>
                    <a:pt x="3476" y="87"/>
                    <a:pt x="3604" y="0"/>
                    <a:pt x="3745" y="0"/>
                  </a:cubicBezTo>
                  <a:cubicBezTo>
                    <a:pt x="4205" y="0"/>
                    <a:pt x="4205" y="0"/>
                    <a:pt x="4205" y="0"/>
                  </a:cubicBezTo>
                  <a:cubicBezTo>
                    <a:pt x="4345" y="0"/>
                    <a:pt x="4473" y="87"/>
                    <a:pt x="4473" y="216"/>
                  </a:cubicBezTo>
                  <a:cubicBezTo>
                    <a:pt x="4473" y="7440"/>
                    <a:pt x="4473" y="7440"/>
                    <a:pt x="4473" y="7440"/>
                  </a:cubicBezTo>
                  <a:cubicBezTo>
                    <a:pt x="4473" y="7559"/>
                    <a:pt x="4344" y="7657"/>
                    <a:pt x="4205" y="7657"/>
                  </a:cubicBezTo>
                </a:path>
              </a:pathLst>
            </a:custGeom>
            <a:grp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75" name="Freeform 11"/>
            <p:cNvSpPr>
              <a:spLocks/>
            </p:cNvSpPr>
            <p:nvPr/>
          </p:nvSpPr>
          <p:spPr bwMode="auto">
            <a:xfrm>
              <a:off x="4413340" y="3051640"/>
              <a:ext cx="303199" cy="539858"/>
            </a:xfrm>
            <a:custGeom>
              <a:avLst/>
              <a:gdLst>
                <a:gd name="T0" fmla="*/ 4052 w 4290"/>
                <a:gd name="T1" fmla="*/ 7639 h 7639"/>
                <a:gd name="T2" fmla="*/ 3273 w 4290"/>
                <a:gd name="T3" fmla="*/ 7639 h 7639"/>
                <a:gd name="T4" fmla="*/ 2966 w 4290"/>
                <a:gd name="T5" fmla="*/ 7454 h 7639"/>
                <a:gd name="T6" fmla="*/ 997 w 4290"/>
                <a:gd name="T7" fmla="*/ 4952 h 7639"/>
                <a:gd name="T8" fmla="*/ 997 w 4290"/>
                <a:gd name="T9" fmla="*/ 7422 h 7639"/>
                <a:gd name="T10" fmla="*/ 728 w 4290"/>
                <a:gd name="T11" fmla="*/ 7639 h 7639"/>
                <a:gd name="T12" fmla="*/ 268 w 4290"/>
                <a:gd name="T13" fmla="*/ 7639 h 7639"/>
                <a:gd name="T14" fmla="*/ 0 w 4290"/>
                <a:gd name="T15" fmla="*/ 7422 h 7639"/>
                <a:gd name="T16" fmla="*/ 0 w 4290"/>
                <a:gd name="T17" fmla="*/ 215 h 7639"/>
                <a:gd name="T18" fmla="*/ 268 w 4290"/>
                <a:gd name="T19" fmla="*/ 0 h 7639"/>
                <a:gd name="T20" fmla="*/ 728 w 4290"/>
                <a:gd name="T21" fmla="*/ 0 h 7639"/>
                <a:gd name="T22" fmla="*/ 997 w 4290"/>
                <a:gd name="T23" fmla="*/ 215 h 7639"/>
                <a:gd name="T24" fmla="*/ 997 w 4290"/>
                <a:gd name="T25" fmla="*/ 4854 h 7639"/>
                <a:gd name="T26" fmla="*/ 3026 w 4290"/>
                <a:gd name="T27" fmla="*/ 2600 h 7639"/>
                <a:gd name="T28" fmla="*/ 3359 w 4290"/>
                <a:gd name="T29" fmla="*/ 2438 h 7639"/>
                <a:gd name="T30" fmla="*/ 4048 w 4290"/>
                <a:gd name="T31" fmla="*/ 2438 h 7639"/>
                <a:gd name="T32" fmla="*/ 4188 w 4290"/>
                <a:gd name="T33" fmla="*/ 2697 h 7639"/>
                <a:gd name="T34" fmla="*/ 2033 w 4290"/>
                <a:gd name="T35" fmla="*/ 4864 h 7639"/>
                <a:gd name="T36" fmla="*/ 4193 w 4290"/>
                <a:gd name="T37" fmla="*/ 7379 h 7639"/>
                <a:gd name="T38" fmla="*/ 4052 w 4290"/>
                <a:gd name="T39" fmla="*/ 7639 h 7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90" h="7639">
                  <a:moveTo>
                    <a:pt x="4052" y="7639"/>
                  </a:moveTo>
                  <a:cubicBezTo>
                    <a:pt x="3273" y="7639"/>
                    <a:pt x="3273" y="7639"/>
                    <a:pt x="3273" y="7639"/>
                  </a:cubicBezTo>
                  <a:cubicBezTo>
                    <a:pt x="3145" y="7639"/>
                    <a:pt x="3041" y="7562"/>
                    <a:pt x="2966" y="7454"/>
                  </a:cubicBezTo>
                  <a:cubicBezTo>
                    <a:pt x="997" y="4952"/>
                    <a:pt x="997" y="4952"/>
                    <a:pt x="997" y="4952"/>
                  </a:cubicBezTo>
                  <a:cubicBezTo>
                    <a:pt x="997" y="7422"/>
                    <a:pt x="997" y="7422"/>
                    <a:pt x="997" y="7422"/>
                  </a:cubicBezTo>
                  <a:cubicBezTo>
                    <a:pt x="997" y="7541"/>
                    <a:pt x="870" y="7639"/>
                    <a:pt x="728" y="7639"/>
                  </a:cubicBezTo>
                  <a:cubicBezTo>
                    <a:pt x="268" y="7639"/>
                    <a:pt x="268" y="7639"/>
                    <a:pt x="268" y="7639"/>
                  </a:cubicBezTo>
                  <a:cubicBezTo>
                    <a:pt x="128" y="7639"/>
                    <a:pt x="0" y="7541"/>
                    <a:pt x="0" y="7422"/>
                  </a:cubicBezTo>
                  <a:cubicBezTo>
                    <a:pt x="0" y="215"/>
                    <a:pt x="0" y="215"/>
                    <a:pt x="0" y="215"/>
                  </a:cubicBezTo>
                  <a:cubicBezTo>
                    <a:pt x="0" y="84"/>
                    <a:pt x="129" y="0"/>
                    <a:pt x="268" y="0"/>
                  </a:cubicBezTo>
                  <a:cubicBezTo>
                    <a:pt x="728" y="0"/>
                    <a:pt x="728" y="0"/>
                    <a:pt x="728" y="0"/>
                  </a:cubicBezTo>
                  <a:cubicBezTo>
                    <a:pt x="870" y="0"/>
                    <a:pt x="997" y="84"/>
                    <a:pt x="997" y="215"/>
                  </a:cubicBezTo>
                  <a:cubicBezTo>
                    <a:pt x="997" y="4854"/>
                    <a:pt x="997" y="4854"/>
                    <a:pt x="997" y="4854"/>
                  </a:cubicBezTo>
                  <a:cubicBezTo>
                    <a:pt x="3026" y="2600"/>
                    <a:pt x="3026" y="2600"/>
                    <a:pt x="3026" y="2600"/>
                  </a:cubicBezTo>
                  <a:cubicBezTo>
                    <a:pt x="3089" y="2514"/>
                    <a:pt x="3192" y="2438"/>
                    <a:pt x="3359" y="2438"/>
                  </a:cubicBezTo>
                  <a:cubicBezTo>
                    <a:pt x="4048" y="2438"/>
                    <a:pt x="4048" y="2438"/>
                    <a:pt x="4048" y="2438"/>
                  </a:cubicBezTo>
                  <a:cubicBezTo>
                    <a:pt x="4226" y="2438"/>
                    <a:pt x="4290" y="2589"/>
                    <a:pt x="4188" y="2697"/>
                  </a:cubicBezTo>
                  <a:cubicBezTo>
                    <a:pt x="2033" y="4864"/>
                    <a:pt x="2033" y="4864"/>
                    <a:pt x="2033" y="4864"/>
                  </a:cubicBezTo>
                  <a:cubicBezTo>
                    <a:pt x="4193" y="7379"/>
                    <a:pt x="4193" y="7379"/>
                    <a:pt x="4193" y="7379"/>
                  </a:cubicBezTo>
                  <a:cubicBezTo>
                    <a:pt x="4283" y="7487"/>
                    <a:pt x="4231" y="7639"/>
                    <a:pt x="4052" y="7639"/>
                  </a:cubicBezTo>
                </a:path>
              </a:pathLst>
            </a:custGeom>
            <a:grp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76" name="Freeform 12"/>
            <p:cNvSpPr>
              <a:spLocks/>
            </p:cNvSpPr>
            <p:nvPr/>
          </p:nvSpPr>
          <p:spPr bwMode="auto">
            <a:xfrm>
              <a:off x="5651418" y="3223435"/>
              <a:ext cx="345654" cy="520650"/>
            </a:xfrm>
            <a:custGeom>
              <a:avLst/>
              <a:gdLst>
                <a:gd name="T0" fmla="*/ 52 w 4891"/>
                <a:gd name="T1" fmla="*/ 214 h 7367"/>
                <a:gd name="T2" fmla="*/ 282 w 4891"/>
                <a:gd name="T3" fmla="*/ 0 h 7367"/>
                <a:gd name="T4" fmla="*/ 884 w 4891"/>
                <a:gd name="T5" fmla="*/ 0 h 7367"/>
                <a:gd name="T6" fmla="*/ 1221 w 4891"/>
                <a:gd name="T7" fmla="*/ 214 h 7367"/>
                <a:gd name="T8" fmla="*/ 2411 w 4891"/>
                <a:gd name="T9" fmla="*/ 3356 h 7367"/>
                <a:gd name="T10" fmla="*/ 2546 w 4891"/>
                <a:gd name="T11" fmla="*/ 3898 h 7367"/>
                <a:gd name="T12" fmla="*/ 2761 w 4891"/>
                <a:gd name="T13" fmla="*/ 3164 h 7367"/>
                <a:gd name="T14" fmla="*/ 3716 w 4891"/>
                <a:gd name="T15" fmla="*/ 202 h 7367"/>
                <a:gd name="T16" fmla="*/ 4042 w 4891"/>
                <a:gd name="T17" fmla="*/ 0 h 7367"/>
                <a:gd name="T18" fmla="*/ 4621 w 4891"/>
                <a:gd name="T19" fmla="*/ 0 h 7367"/>
                <a:gd name="T20" fmla="*/ 4850 w 4891"/>
                <a:gd name="T21" fmla="*/ 214 h 7367"/>
                <a:gd name="T22" fmla="*/ 2868 w 4891"/>
                <a:gd name="T23" fmla="*/ 5919 h 7367"/>
                <a:gd name="T24" fmla="*/ 1599 w 4891"/>
                <a:gd name="T25" fmla="*/ 7218 h 7367"/>
                <a:gd name="T26" fmla="*/ 1316 w 4891"/>
                <a:gd name="T27" fmla="*/ 7325 h 7367"/>
                <a:gd name="T28" fmla="*/ 966 w 4891"/>
                <a:gd name="T29" fmla="*/ 7231 h 7367"/>
                <a:gd name="T30" fmla="*/ 778 w 4891"/>
                <a:gd name="T31" fmla="*/ 6931 h 7367"/>
                <a:gd name="T32" fmla="*/ 912 w 4891"/>
                <a:gd name="T33" fmla="*/ 6633 h 7367"/>
                <a:gd name="T34" fmla="*/ 1113 w 4891"/>
                <a:gd name="T35" fmla="*/ 6557 h 7367"/>
                <a:gd name="T36" fmla="*/ 2149 w 4891"/>
                <a:gd name="T37" fmla="*/ 5118 h 7367"/>
                <a:gd name="T38" fmla="*/ 52 w 4891"/>
                <a:gd name="T39" fmla="*/ 214 h 7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91" h="7367">
                  <a:moveTo>
                    <a:pt x="52" y="214"/>
                  </a:moveTo>
                  <a:cubicBezTo>
                    <a:pt x="0" y="95"/>
                    <a:pt x="134" y="0"/>
                    <a:pt x="282" y="0"/>
                  </a:cubicBezTo>
                  <a:cubicBezTo>
                    <a:pt x="884" y="0"/>
                    <a:pt x="884" y="0"/>
                    <a:pt x="884" y="0"/>
                  </a:cubicBezTo>
                  <a:cubicBezTo>
                    <a:pt x="1045" y="0"/>
                    <a:pt x="1166" y="75"/>
                    <a:pt x="1221" y="214"/>
                  </a:cubicBezTo>
                  <a:cubicBezTo>
                    <a:pt x="2411" y="3356"/>
                    <a:pt x="2411" y="3356"/>
                    <a:pt x="2411" y="3356"/>
                  </a:cubicBezTo>
                  <a:cubicBezTo>
                    <a:pt x="2464" y="3506"/>
                    <a:pt x="2518" y="3728"/>
                    <a:pt x="2546" y="3898"/>
                  </a:cubicBezTo>
                  <a:cubicBezTo>
                    <a:pt x="2585" y="3739"/>
                    <a:pt x="2666" y="3430"/>
                    <a:pt x="2761" y="3164"/>
                  </a:cubicBezTo>
                  <a:cubicBezTo>
                    <a:pt x="3716" y="202"/>
                    <a:pt x="3716" y="202"/>
                    <a:pt x="3716" y="202"/>
                  </a:cubicBezTo>
                  <a:cubicBezTo>
                    <a:pt x="3757" y="65"/>
                    <a:pt x="3878" y="0"/>
                    <a:pt x="4042" y="0"/>
                  </a:cubicBezTo>
                  <a:cubicBezTo>
                    <a:pt x="4621" y="0"/>
                    <a:pt x="4621" y="0"/>
                    <a:pt x="4621" y="0"/>
                  </a:cubicBezTo>
                  <a:cubicBezTo>
                    <a:pt x="4769" y="0"/>
                    <a:pt x="4891" y="95"/>
                    <a:pt x="4850" y="214"/>
                  </a:cubicBezTo>
                  <a:cubicBezTo>
                    <a:pt x="2868" y="5919"/>
                    <a:pt x="2868" y="5919"/>
                    <a:pt x="2868" y="5919"/>
                  </a:cubicBezTo>
                  <a:cubicBezTo>
                    <a:pt x="2665" y="6504"/>
                    <a:pt x="2274" y="6962"/>
                    <a:pt x="1599" y="7218"/>
                  </a:cubicBezTo>
                  <a:cubicBezTo>
                    <a:pt x="1316" y="7325"/>
                    <a:pt x="1316" y="7325"/>
                    <a:pt x="1316" y="7325"/>
                  </a:cubicBezTo>
                  <a:cubicBezTo>
                    <a:pt x="1195" y="7367"/>
                    <a:pt x="1034" y="7334"/>
                    <a:pt x="966" y="7231"/>
                  </a:cubicBezTo>
                  <a:cubicBezTo>
                    <a:pt x="778" y="6931"/>
                    <a:pt x="778" y="6931"/>
                    <a:pt x="778" y="6931"/>
                  </a:cubicBezTo>
                  <a:cubicBezTo>
                    <a:pt x="723" y="6845"/>
                    <a:pt x="790" y="6675"/>
                    <a:pt x="912" y="6633"/>
                  </a:cubicBezTo>
                  <a:cubicBezTo>
                    <a:pt x="1113" y="6557"/>
                    <a:pt x="1113" y="6557"/>
                    <a:pt x="1113" y="6557"/>
                  </a:cubicBezTo>
                  <a:cubicBezTo>
                    <a:pt x="1618" y="6374"/>
                    <a:pt x="1989" y="5822"/>
                    <a:pt x="2149" y="5118"/>
                  </a:cubicBezTo>
                  <a:lnTo>
                    <a:pt x="52" y="214"/>
                  </a:lnTo>
                  <a:close/>
                </a:path>
              </a:pathLst>
            </a:custGeom>
            <a:grp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77" name="Freeform 13"/>
            <p:cNvSpPr>
              <a:spLocks noEditPoints="1"/>
            </p:cNvSpPr>
            <p:nvPr/>
          </p:nvSpPr>
          <p:spPr bwMode="auto">
            <a:xfrm>
              <a:off x="5253376" y="3217063"/>
              <a:ext cx="325399" cy="375991"/>
            </a:xfrm>
            <a:custGeom>
              <a:avLst/>
              <a:gdLst>
                <a:gd name="T0" fmla="*/ 2328 w 4604"/>
                <a:gd name="T1" fmla="*/ 4604 h 5320"/>
                <a:gd name="T2" fmla="*/ 1062 w 4604"/>
                <a:gd name="T3" fmla="*/ 2659 h 5320"/>
                <a:gd name="T4" fmla="*/ 2328 w 4604"/>
                <a:gd name="T5" fmla="*/ 725 h 5320"/>
                <a:gd name="T6" fmla="*/ 3627 w 4604"/>
                <a:gd name="T7" fmla="*/ 2659 h 5320"/>
                <a:gd name="T8" fmla="*/ 2328 w 4604"/>
                <a:gd name="T9" fmla="*/ 4604 h 5320"/>
                <a:gd name="T10" fmla="*/ 2352 w 4604"/>
                <a:gd name="T11" fmla="*/ 0 h 5320"/>
                <a:gd name="T12" fmla="*/ 0 w 4604"/>
                <a:gd name="T13" fmla="*/ 2658 h 5320"/>
                <a:gd name="T14" fmla="*/ 2278 w 4604"/>
                <a:gd name="T15" fmla="*/ 5320 h 5320"/>
                <a:gd name="T16" fmla="*/ 2280 w 4604"/>
                <a:gd name="T17" fmla="*/ 5320 h 5320"/>
                <a:gd name="T18" fmla="*/ 3630 w 4604"/>
                <a:gd name="T19" fmla="*/ 4584 h 5320"/>
                <a:gd name="T20" fmla="*/ 3731 w 4604"/>
                <a:gd name="T21" fmla="*/ 5030 h 5320"/>
                <a:gd name="T22" fmla="*/ 4065 w 4604"/>
                <a:gd name="T23" fmla="*/ 5246 h 5320"/>
                <a:gd name="T24" fmla="*/ 4333 w 4604"/>
                <a:gd name="T25" fmla="*/ 5246 h 5320"/>
                <a:gd name="T26" fmla="*/ 4602 w 4604"/>
                <a:gd name="T27" fmla="*/ 5030 h 5320"/>
                <a:gd name="T28" fmla="*/ 4604 w 4604"/>
                <a:gd name="T29" fmla="*/ 2645 h 5320"/>
                <a:gd name="T30" fmla="*/ 4604 w 4604"/>
                <a:gd name="T31" fmla="*/ 2645 h 5320"/>
                <a:gd name="T32" fmla="*/ 2352 w 4604"/>
                <a:gd name="T33" fmla="*/ 0 h 5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4" h="5320">
                  <a:moveTo>
                    <a:pt x="2328" y="4604"/>
                  </a:moveTo>
                  <a:cubicBezTo>
                    <a:pt x="1445" y="4604"/>
                    <a:pt x="1062" y="3988"/>
                    <a:pt x="1062" y="2659"/>
                  </a:cubicBezTo>
                  <a:cubicBezTo>
                    <a:pt x="1062" y="1362"/>
                    <a:pt x="1445" y="725"/>
                    <a:pt x="2328" y="725"/>
                  </a:cubicBezTo>
                  <a:cubicBezTo>
                    <a:pt x="3211" y="725"/>
                    <a:pt x="3627" y="1362"/>
                    <a:pt x="3627" y="2659"/>
                  </a:cubicBezTo>
                  <a:cubicBezTo>
                    <a:pt x="3627" y="3988"/>
                    <a:pt x="3211" y="4604"/>
                    <a:pt x="2328" y="4604"/>
                  </a:cubicBezTo>
                  <a:moveTo>
                    <a:pt x="2352" y="0"/>
                  </a:moveTo>
                  <a:cubicBezTo>
                    <a:pt x="868" y="0"/>
                    <a:pt x="0" y="1007"/>
                    <a:pt x="0" y="2658"/>
                  </a:cubicBezTo>
                  <a:cubicBezTo>
                    <a:pt x="0" y="4324"/>
                    <a:pt x="890" y="5320"/>
                    <a:pt x="2278" y="5320"/>
                  </a:cubicBezTo>
                  <a:cubicBezTo>
                    <a:pt x="2280" y="5320"/>
                    <a:pt x="2280" y="5320"/>
                    <a:pt x="2280" y="5320"/>
                  </a:cubicBezTo>
                  <a:cubicBezTo>
                    <a:pt x="2875" y="5320"/>
                    <a:pt x="3260" y="5114"/>
                    <a:pt x="3630" y="4584"/>
                  </a:cubicBezTo>
                  <a:cubicBezTo>
                    <a:pt x="3731" y="5030"/>
                    <a:pt x="3731" y="5030"/>
                    <a:pt x="3731" y="5030"/>
                  </a:cubicBezTo>
                  <a:cubicBezTo>
                    <a:pt x="3769" y="5181"/>
                    <a:pt x="3872" y="5246"/>
                    <a:pt x="4065" y="5246"/>
                  </a:cubicBezTo>
                  <a:cubicBezTo>
                    <a:pt x="4333" y="5246"/>
                    <a:pt x="4333" y="5246"/>
                    <a:pt x="4333" y="5246"/>
                  </a:cubicBezTo>
                  <a:cubicBezTo>
                    <a:pt x="4475" y="5246"/>
                    <a:pt x="4602" y="5148"/>
                    <a:pt x="4602" y="5030"/>
                  </a:cubicBezTo>
                  <a:cubicBezTo>
                    <a:pt x="4604" y="2645"/>
                    <a:pt x="4604" y="2645"/>
                    <a:pt x="4604" y="2645"/>
                  </a:cubicBezTo>
                  <a:cubicBezTo>
                    <a:pt x="4604" y="2645"/>
                    <a:pt x="4604" y="2645"/>
                    <a:pt x="4604" y="2645"/>
                  </a:cubicBezTo>
                  <a:cubicBezTo>
                    <a:pt x="4604" y="993"/>
                    <a:pt x="3839" y="0"/>
                    <a:pt x="2352" y="0"/>
                  </a:cubicBezTo>
                </a:path>
              </a:pathLst>
            </a:custGeom>
            <a:grp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78" name="Freeform 14"/>
            <p:cNvSpPr>
              <a:spLocks noEditPoints="1"/>
            </p:cNvSpPr>
            <p:nvPr/>
          </p:nvSpPr>
          <p:spPr bwMode="auto">
            <a:xfrm>
              <a:off x="5978852" y="3490731"/>
              <a:ext cx="98523" cy="98733"/>
            </a:xfrm>
            <a:custGeom>
              <a:avLst/>
              <a:gdLst>
                <a:gd name="T0" fmla="*/ 596 w 1394"/>
                <a:gd name="T1" fmla="*/ 642 h 1397"/>
                <a:gd name="T2" fmla="*/ 687 w 1394"/>
                <a:gd name="T3" fmla="*/ 642 h 1397"/>
                <a:gd name="T4" fmla="*/ 807 w 1394"/>
                <a:gd name="T5" fmla="*/ 614 h 1397"/>
                <a:gd name="T6" fmla="*/ 846 w 1394"/>
                <a:gd name="T7" fmla="*/ 532 h 1397"/>
                <a:gd name="T8" fmla="*/ 807 w 1394"/>
                <a:gd name="T9" fmla="*/ 445 h 1397"/>
                <a:gd name="T10" fmla="*/ 677 w 1394"/>
                <a:gd name="T11" fmla="*/ 417 h 1397"/>
                <a:gd name="T12" fmla="*/ 596 w 1394"/>
                <a:gd name="T13" fmla="*/ 417 h 1397"/>
                <a:gd name="T14" fmla="*/ 596 w 1394"/>
                <a:gd name="T15" fmla="*/ 642 h 1397"/>
                <a:gd name="T16" fmla="*/ 710 w 1394"/>
                <a:gd name="T17" fmla="*/ 297 h 1397"/>
                <a:gd name="T18" fmla="*/ 958 w 1394"/>
                <a:gd name="T19" fmla="*/ 353 h 1397"/>
                <a:gd name="T20" fmla="*/ 1040 w 1394"/>
                <a:gd name="T21" fmla="*/ 520 h 1397"/>
                <a:gd name="T22" fmla="*/ 996 w 1394"/>
                <a:gd name="T23" fmla="*/ 651 h 1397"/>
                <a:gd name="T24" fmla="*/ 872 w 1394"/>
                <a:gd name="T25" fmla="*/ 727 h 1397"/>
                <a:gd name="T26" fmla="*/ 1044 w 1394"/>
                <a:gd name="T27" fmla="*/ 1072 h 1397"/>
                <a:gd name="T28" fmla="*/ 835 w 1394"/>
                <a:gd name="T29" fmla="*/ 1072 h 1397"/>
                <a:gd name="T30" fmla="*/ 687 w 1394"/>
                <a:gd name="T31" fmla="*/ 755 h 1397"/>
                <a:gd name="T32" fmla="*/ 595 w 1394"/>
                <a:gd name="T33" fmla="*/ 755 h 1397"/>
                <a:gd name="T34" fmla="*/ 595 w 1394"/>
                <a:gd name="T35" fmla="*/ 1072 h 1397"/>
                <a:gd name="T36" fmla="*/ 407 w 1394"/>
                <a:gd name="T37" fmla="*/ 1072 h 1397"/>
                <a:gd name="T38" fmla="*/ 407 w 1394"/>
                <a:gd name="T39" fmla="*/ 297 h 1397"/>
                <a:gd name="T40" fmla="*/ 710 w 1394"/>
                <a:gd name="T41" fmla="*/ 297 h 1397"/>
                <a:gd name="T42" fmla="*/ 476 w 1394"/>
                <a:gd name="T43" fmla="*/ 158 h 1397"/>
                <a:gd name="T44" fmla="*/ 292 w 1394"/>
                <a:gd name="T45" fmla="*/ 280 h 1397"/>
                <a:gd name="T46" fmla="*/ 162 w 1394"/>
                <a:gd name="T47" fmla="*/ 474 h 1397"/>
                <a:gd name="T48" fmla="*/ 116 w 1394"/>
                <a:gd name="T49" fmla="*/ 698 h 1397"/>
                <a:gd name="T50" fmla="*/ 158 w 1394"/>
                <a:gd name="T51" fmla="*/ 919 h 1397"/>
                <a:gd name="T52" fmla="*/ 282 w 1394"/>
                <a:gd name="T53" fmla="*/ 1105 h 1397"/>
                <a:gd name="T54" fmla="*/ 472 w 1394"/>
                <a:gd name="T55" fmla="*/ 1235 h 1397"/>
                <a:gd name="T56" fmla="*/ 695 w 1394"/>
                <a:gd name="T57" fmla="*/ 1281 h 1397"/>
                <a:gd name="T58" fmla="*/ 914 w 1394"/>
                <a:gd name="T59" fmla="*/ 1237 h 1397"/>
                <a:gd name="T60" fmla="*/ 1107 w 1394"/>
                <a:gd name="T61" fmla="*/ 1111 h 1397"/>
                <a:gd name="T62" fmla="*/ 1234 w 1394"/>
                <a:gd name="T63" fmla="*/ 926 h 1397"/>
                <a:gd name="T64" fmla="*/ 1278 w 1394"/>
                <a:gd name="T65" fmla="*/ 709 h 1397"/>
                <a:gd name="T66" fmla="*/ 1237 w 1394"/>
                <a:gd name="T67" fmla="*/ 478 h 1397"/>
                <a:gd name="T68" fmla="*/ 1114 w 1394"/>
                <a:gd name="T69" fmla="*/ 289 h 1397"/>
                <a:gd name="T70" fmla="*/ 924 w 1394"/>
                <a:gd name="T71" fmla="*/ 158 h 1397"/>
                <a:gd name="T72" fmla="*/ 696 w 1394"/>
                <a:gd name="T73" fmla="*/ 115 h 1397"/>
                <a:gd name="T74" fmla="*/ 476 w 1394"/>
                <a:gd name="T75" fmla="*/ 158 h 1397"/>
                <a:gd name="T76" fmla="*/ 967 w 1394"/>
                <a:gd name="T77" fmla="*/ 53 h 1397"/>
                <a:gd name="T78" fmla="*/ 1196 w 1394"/>
                <a:gd name="T79" fmla="*/ 209 h 1397"/>
                <a:gd name="T80" fmla="*/ 1341 w 1394"/>
                <a:gd name="T81" fmla="*/ 432 h 1397"/>
                <a:gd name="T82" fmla="*/ 1394 w 1394"/>
                <a:gd name="T83" fmla="*/ 699 h 1397"/>
                <a:gd name="T84" fmla="*/ 1339 w 1394"/>
                <a:gd name="T85" fmla="*/ 968 h 1397"/>
                <a:gd name="T86" fmla="*/ 1188 w 1394"/>
                <a:gd name="T87" fmla="*/ 1194 h 1397"/>
                <a:gd name="T88" fmla="*/ 960 w 1394"/>
                <a:gd name="T89" fmla="*/ 1345 h 1397"/>
                <a:gd name="T90" fmla="*/ 696 w 1394"/>
                <a:gd name="T91" fmla="*/ 1397 h 1397"/>
                <a:gd name="T92" fmla="*/ 428 w 1394"/>
                <a:gd name="T93" fmla="*/ 1343 h 1397"/>
                <a:gd name="T94" fmla="*/ 200 w 1394"/>
                <a:gd name="T95" fmla="*/ 1185 h 1397"/>
                <a:gd name="T96" fmla="*/ 52 w 1394"/>
                <a:gd name="T97" fmla="*/ 963 h 1397"/>
                <a:gd name="T98" fmla="*/ 0 w 1394"/>
                <a:gd name="T99" fmla="*/ 699 h 1397"/>
                <a:gd name="T100" fmla="*/ 26 w 1394"/>
                <a:gd name="T101" fmla="*/ 513 h 1397"/>
                <a:gd name="T102" fmla="*/ 102 w 1394"/>
                <a:gd name="T103" fmla="*/ 336 h 1397"/>
                <a:gd name="T104" fmla="*/ 352 w 1394"/>
                <a:gd name="T105" fmla="*/ 88 h 1397"/>
                <a:gd name="T106" fmla="*/ 695 w 1394"/>
                <a:gd name="T107" fmla="*/ 0 h 1397"/>
                <a:gd name="T108" fmla="*/ 967 w 1394"/>
                <a:gd name="T109" fmla="*/ 53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4" h="1397">
                  <a:moveTo>
                    <a:pt x="596" y="642"/>
                  </a:moveTo>
                  <a:cubicBezTo>
                    <a:pt x="687" y="642"/>
                    <a:pt x="687" y="642"/>
                    <a:pt x="687" y="642"/>
                  </a:cubicBezTo>
                  <a:cubicBezTo>
                    <a:pt x="743" y="642"/>
                    <a:pt x="783" y="632"/>
                    <a:pt x="807" y="614"/>
                  </a:cubicBezTo>
                  <a:cubicBezTo>
                    <a:pt x="833" y="597"/>
                    <a:pt x="846" y="570"/>
                    <a:pt x="846" y="532"/>
                  </a:cubicBezTo>
                  <a:cubicBezTo>
                    <a:pt x="846" y="493"/>
                    <a:pt x="833" y="465"/>
                    <a:pt x="807" y="445"/>
                  </a:cubicBezTo>
                  <a:cubicBezTo>
                    <a:pt x="778" y="427"/>
                    <a:pt x="735" y="417"/>
                    <a:pt x="677" y="417"/>
                  </a:cubicBezTo>
                  <a:cubicBezTo>
                    <a:pt x="596" y="417"/>
                    <a:pt x="596" y="417"/>
                    <a:pt x="596" y="417"/>
                  </a:cubicBezTo>
                  <a:cubicBezTo>
                    <a:pt x="596" y="642"/>
                    <a:pt x="596" y="642"/>
                    <a:pt x="596" y="642"/>
                  </a:cubicBezTo>
                  <a:close/>
                  <a:moveTo>
                    <a:pt x="710" y="297"/>
                  </a:moveTo>
                  <a:cubicBezTo>
                    <a:pt x="820" y="297"/>
                    <a:pt x="902" y="316"/>
                    <a:pt x="958" y="353"/>
                  </a:cubicBezTo>
                  <a:cubicBezTo>
                    <a:pt x="1013" y="391"/>
                    <a:pt x="1040" y="445"/>
                    <a:pt x="1040" y="520"/>
                  </a:cubicBezTo>
                  <a:cubicBezTo>
                    <a:pt x="1040" y="572"/>
                    <a:pt x="1026" y="614"/>
                    <a:pt x="996" y="651"/>
                  </a:cubicBezTo>
                  <a:cubicBezTo>
                    <a:pt x="965" y="687"/>
                    <a:pt x="924" y="711"/>
                    <a:pt x="872" y="727"/>
                  </a:cubicBezTo>
                  <a:cubicBezTo>
                    <a:pt x="1044" y="1072"/>
                    <a:pt x="1044" y="1072"/>
                    <a:pt x="1044" y="1072"/>
                  </a:cubicBezTo>
                  <a:cubicBezTo>
                    <a:pt x="835" y="1072"/>
                    <a:pt x="835" y="1072"/>
                    <a:pt x="835" y="1072"/>
                  </a:cubicBezTo>
                  <a:cubicBezTo>
                    <a:pt x="687" y="755"/>
                    <a:pt x="687" y="755"/>
                    <a:pt x="687" y="755"/>
                  </a:cubicBezTo>
                  <a:cubicBezTo>
                    <a:pt x="595" y="755"/>
                    <a:pt x="595" y="755"/>
                    <a:pt x="595" y="755"/>
                  </a:cubicBezTo>
                  <a:cubicBezTo>
                    <a:pt x="595" y="1072"/>
                    <a:pt x="595" y="1072"/>
                    <a:pt x="595" y="1072"/>
                  </a:cubicBezTo>
                  <a:cubicBezTo>
                    <a:pt x="407" y="1072"/>
                    <a:pt x="407" y="1072"/>
                    <a:pt x="407" y="1072"/>
                  </a:cubicBezTo>
                  <a:cubicBezTo>
                    <a:pt x="407" y="297"/>
                    <a:pt x="407" y="297"/>
                    <a:pt x="407" y="297"/>
                  </a:cubicBezTo>
                  <a:cubicBezTo>
                    <a:pt x="710" y="297"/>
                    <a:pt x="710" y="297"/>
                    <a:pt x="710" y="297"/>
                  </a:cubicBezTo>
                  <a:close/>
                  <a:moveTo>
                    <a:pt x="476" y="158"/>
                  </a:moveTo>
                  <a:cubicBezTo>
                    <a:pt x="407" y="184"/>
                    <a:pt x="345" y="226"/>
                    <a:pt x="292" y="280"/>
                  </a:cubicBezTo>
                  <a:cubicBezTo>
                    <a:pt x="234" y="336"/>
                    <a:pt x="192" y="402"/>
                    <a:pt x="162" y="474"/>
                  </a:cubicBezTo>
                  <a:cubicBezTo>
                    <a:pt x="131" y="545"/>
                    <a:pt x="116" y="621"/>
                    <a:pt x="116" y="698"/>
                  </a:cubicBezTo>
                  <a:cubicBezTo>
                    <a:pt x="116" y="775"/>
                    <a:pt x="128" y="849"/>
                    <a:pt x="158" y="919"/>
                  </a:cubicBezTo>
                  <a:cubicBezTo>
                    <a:pt x="186" y="987"/>
                    <a:pt x="229" y="1051"/>
                    <a:pt x="282" y="1105"/>
                  </a:cubicBezTo>
                  <a:cubicBezTo>
                    <a:pt x="338" y="1161"/>
                    <a:pt x="401" y="1205"/>
                    <a:pt x="472" y="1235"/>
                  </a:cubicBezTo>
                  <a:cubicBezTo>
                    <a:pt x="543" y="1267"/>
                    <a:pt x="617" y="1281"/>
                    <a:pt x="695" y="1281"/>
                  </a:cubicBezTo>
                  <a:cubicBezTo>
                    <a:pt x="770" y="1281"/>
                    <a:pt x="843" y="1267"/>
                    <a:pt x="914" y="1237"/>
                  </a:cubicBezTo>
                  <a:cubicBezTo>
                    <a:pt x="984" y="1208"/>
                    <a:pt x="1050" y="1166"/>
                    <a:pt x="1107" y="1111"/>
                  </a:cubicBezTo>
                  <a:cubicBezTo>
                    <a:pt x="1161" y="1059"/>
                    <a:pt x="1204" y="997"/>
                    <a:pt x="1234" y="926"/>
                  </a:cubicBezTo>
                  <a:cubicBezTo>
                    <a:pt x="1263" y="857"/>
                    <a:pt x="1278" y="783"/>
                    <a:pt x="1278" y="709"/>
                  </a:cubicBezTo>
                  <a:cubicBezTo>
                    <a:pt x="1278" y="626"/>
                    <a:pt x="1264" y="549"/>
                    <a:pt x="1237" y="478"/>
                  </a:cubicBezTo>
                  <a:cubicBezTo>
                    <a:pt x="1209" y="409"/>
                    <a:pt x="1167" y="345"/>
                    <a:pt x="1114" y="289"/>
                  </a:cubicBezTo>
                  <a:cubicBezTo>
                    <a:pt x="1056" y="232"/>
                    <a:pt x="994" y="188"/>
                    <a:pt x="924" y="158"/>
                  </a:cubicBezTo>
                  <a:cubicBezTo>
                    <a:pt x="853" y="130"/>
                    <a:pt x="778" y="115"/>
                    <a:pt x="696" y="115"/>
                  </a:cubicBezTo>
                  <a:cubicBezTo>
                    <a:pt x="617" y="115"/>
                    <a:pt x="543" y="128"/>
                    <a:pt x="476" y="158"/>
                  </a:cubicBezTo>
                  <a:moveTo>
                    <a:pt x="967" y="53"/>
                  </a:moveTo>
                  <a:cubicBezTo>
                    <a:pt x="1053" y="90"/>
                    <a:pt x="1129" y="141"/>
                    <a:pt x="1196" y="209"/>
                  </a:cubicBezTo>
                  <a:cubicBezTo>
                    <a:pt x="1258" y="274"/>
                    <a:pt x="1309" y="349"/>
                    <a:pt x="1341" y="432"/>
                  </a:cubicBezTo>
                  <a:cubicBezTo>
                    <a:pt x="1376" y="517"/>
                    <a:pt x="1394" y="605"/>
                    <a:pt x="1394" y="699"/>
                  </a:cubicBezTo>
                  <a:cubicBezTo>
                    <a:pt x="1394" y="795"/>
                    <a:pt x="1376" y="884"/>
                    <a:pt x="1339" y="968"/>
                  </a:cubicBezTo>
                  <a:cubicBezTo>
                    <a:pt x="1305" y="1054"/>
                    <a:pt x="1256" y="1128"/>
                    <a:pt x="1188" y="1194"/>
                  </a:cubicBezTo>
                  <a:cubicBezTo>
                    <a:pt x="1121" y="1258"/>
                    <a:pt x="1044" y="1308"/>
                    <a:pt x="960" y="1345"/>
                  </a:cubicBezTo>
                  <a:cubicBezTo>
                    <a:pt x="875" y="1379"/>
                    <a:pt x="788" y="1397"/>
                    <a:pt x="696" y="1397"/>
                  </a:cubicBezTo>
                  <a:cubicBezTo>
                    <a:pt x="603" y="1397"/>
                    <a:pt x="512" y="1378"/>
                    <a:pt x="428" y="1343"/>
                  </a:cubicBezTo>
                  <a:cubicBezTo>
                    <a:pt x="344" y="1306"/>
                    <a:pt x="267" y="1253"/>
                    <a:pt x="200" y="1185"/>
                  </a:cubicBezTo>
                  <a:cubicBezTo>
                    <a:pt x="134" y="1120"/>
                    <a:pt x="86" y="1045"/>
                    <a:pt x="52" y="963"/>
                  </a:cubicBezTo>
                  <a:cubicBezTo>
                    <a:pt x="17" y="878"/>
                    <a:pt x="0" y="791"/>
                    <a:pt x="0" y="699"/>
                  </a:cubicBezTo>
                  <a:cubicBezTo>
                    <a:pt x="0" y="636"/>
                    <a:pt x="10" y="574"/>
                    <a:pt x="26" y="513"/>
                  </a:cubicBezTo>
                  <a:cubicBezTo>
                    <a:pt x="42" y="453"/>
                    <a:pt x="68" y="393"/>
                    <a:pt x="102" y="336"/>
                  </a:cubicBezTo>
                  <a:cubicBezTo>
                    <a:pt x="165" y="229"/>
                    <a:pt x="248" y="148"/>
                    <a:pt x="352" y="88"/>
                  </a:cubicBezTo>
                  <a:cubicBezTo>
                    <a:pt x="455" y="28"/>
                    <a:pt x="570" y="0"/>
                    <a:pt x="695" y="0"/>
                  </a:cubicBezTo>
                  <a:cubicBezTo>
                    <a:pt x="791" y="0"/>
                    <a:pt x="881" y="16"/>
                    <a:pt x="967" y="53"/>
                  </a:cubicBezTo>
                </a:path>
              </a:pathLst>
            </a:custGeom>
            <a:grpFill/>
            <a:ln>
              <a:noFill/>
            </a:ln>
          </p:spPr>
          <p:txBody>
            <a:bodyPr vert="horz" wrap="square" lIns="68580" tIns="34290" rIns="68580" bIns="34290" numCol="1" anchor="t" anchorCtr="0" compatLnSpc="1">
              <a:prstTxWarp prst="textNoShape">
                <a:avLst/>
              </a:prstTxWarp>
            </a:bodyPr>
            <a:lstStyle/>
            <a:p>
              <a:endParaRPr lang="en-US" sz="788" dirty="0"/>
            </a:p>
          </p:txBody>
        </p:sp>
      </p:grpSp>
      <p:cxnSp>
        <p:nvCxnSpPr>
          <p:cNvPr id="79" name="Straight Connector 78"/>
          <p:cNvCxnSpPr/>
          <p:nvPr userDrawn="1"/>
        </p:nvCxnSpPr>
        <p:spPr>
          <a:xfrm>
            <a:off x="4572000" y="959540"/>
            <a:ext cx="0" cy="999875"/>
          </a:xfrm>
          <a:prstGeom prst="line">
            <a:avLst/>
          </a:prstGeom>
          <a:ln w="22225"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B6E06B7-F760-4149-8011-F185A8043931}"/>
              </a:ext>
            </a:extLst>
          </p:cNvPr>
          <p:cNvSpPr>
            <a:spLocks noGrp="1"/>
          </p:cNvSpPr>
          <p:nvPr userDrawn="1">
            <p:ph sz="quarter" idx="11" hasCustomPrompt="1"/>
          </p:nvPr>
        </p:nvSpPr>
        <p:spPr>
          <a:xfrm>
            <a:off x="5464175" y="961128"/>
            <a:ext cx="2486025" cy="998538"/>
          </a:xfrm>
        </p:spPr>
        <p:txBody>
          <a:bodyPr anchor="ctr">
            <a:normAutofit/>
          </a:bodyPr>
          <a:lstStyle>
            <a:lvl1pPr marL="0" indent="0" algn="ctr">
              <a:buNone/>
              <a:defRPr sz="1400"/>
            </a:lvl1pPr>
          </a:lstStyle>
          <a:p>
            <a:pPr lvl="0"/>
            <a:r>
              <a:rPr lang="en-US" dirty="0"/>
              <a:t>Drag and drop logo here</a:t>
            </a:r>
          </a:p>
        </p:txBody>
      </p:sp>
    </p:spTree>
    <p:extLst>
      <p:ext uri="{BB962C8B-B14F-4D97-AF65-F5344CB8AC3E}">
        <p14:creationId xmlns:p14="http://schemas.microsoft.com/office/powerpoint/2010/main" val="2950254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s_Two">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DA960F-22E3-7548-ACDD-4CEB9F0E15D7}"/>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cxnSp>
        <p:nvCxnSpPr>
          <p:cNvPr id="14" name="Straight Connector 13"/>
          <p:cNvCxnSpPr/>
          <p:nvPr userDrawn="1"/>
        </p:nvCxnSpPr>
        <p:spPr>
          <a:xfrm>
            <a:off x="2237316" y="3829645"/>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6458374" y="3829645"/>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66"/>
          <p:cNvSpPr>
            <a:spLocks noGrp="1"/>
          </p:cNvSpPr>
          <p:nvPr>
            <p:ph type="body" sz="quarter" idx="10" hasCustomPrompt="1"/>
          </p:nvPr>
        </p:nvSpPr>
        <p:spPr>
          <a:xfrm>
            <a:off x="634670" y="1867427"/>
            <a:ext cx="3657600" cy="1760469"/>
          </a:xfrm>
        </p:spPr>
        <p:txBody>
          <a:bodyPr anchor="ctr">
            <a:normAutofit/>
          </a:bodyPr>
          <a:lstStyle>
            <a:lvl1pPr marL="0" indent="0" algn="ctr">
              <a:lnSpc>
                <a:spcPct val="150000"/>
              </a:lnSpc>
              <a:spcBef>
                <a:spcPts val="0"/>
              </a:spcBef>
              <a:spcAft>
                <a:spcPts val="0"/>
              </a:spcAft>
              <a:buFontTx/>
              <a:buNone/>
              <a:defRPr sz="1200" baseline="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quote here.</a:t>
            </a:r>
          </a:p>
        </p:txBody>
      </p:sp>
      <p:sp>
        <p:nvSpPr>
          <p:cNvPr id="56" name="Text Placeholder 66"/>
          <p:cNvSpPr>
            <a:spLocks noGrp="1"/>
          </p:cNvSpPr>
          <p:nvPr>
            <p:ph type="body" sz="quarter" idx="12" hasCustomPrompt="1"/>
          </p:nvPr>
        </p:nvSpPr>
        <p:spPr>
          <a:xfrm>
            <a:off x="4851730" y="1867427"/>
            <a:ext cx="3657600" cy="1760469"/>
          </a:xfrm>
        </p:spPr>
        <p:txBody>
          <a:bodyPr anchor="ctr">
            <a:normAutofit/>
          </a:bodyPr>
          <a:lstStyle>
            <a:lvl1pPr marL="0" indent="0" algn="ctr">
              <a:lnSpc>
                <a:spcPct val="150000"/>
              </a:lnSpc>
              <a:spcBef>
                <a:spcPts val="0"/>
              </a:spcBef>
              <a:spcAft>
                <a:spcPts val="0"/>
              </a:spcAft>
              <a:buFontTx/>
              <a:buNone/>
              <a:defRPr sz="1200" baseline="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quote here.</a:t>
            </a:r>
          </a:p>
        </p:txBody>
      </p:sp>
      <p:sp>
        <p:nvSpPr>
          <p:cNvPr id="57" name="Text Placeholder 66"/>
          <p:cNvSpPr>
            <a:spLocks noGrp="1"/>
          </p:cNvSpPr>
          <p:nvPr>
            <p:ph type="body" sz="quarter" idx="13" hasCustomPrompt="1"/>
          </p:nvPr>
        </p:nvSpPr>
        <p:spPr>
          <a:xfrm>
            <a:off x="628651" y="4026418"/>
            <a:ext cx="3657600" cy="461665"/>
          </a:xfrm>
        </p:spPr>
        <p:txBody>
          <a:bodyPr wrap="square" anchor="t" anchorCtr="0">
            <a:spAutoFit/>
          </a:bodyPr>
          <a:lstStyle>
            <a:lvl1pPr marL="0" indent="0" algn="ctr">
              <a:spcBef>
                <a:spcPts val="0"/>
              </a:spcBef>
              <a:spcAft>
                <a:spcPts val="0"/>
              </a:spcAft>
              <a:buFontTx/>
              <a:buNone/>
              <a:defRPr sz="1200" baseline="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Name</a:t>
            </a:r>
          </a:p>
          <a:p>
            <a:pPr lvl="0"/>
            <a:r>
              <a:rPr lang="en-US" dirty="0"/>
              <a:t>Insert Title, Company</a:t>
            </a:r>
          </a:p>
        </p:txBody>
      </p:sp>
      <p:sp>
        <p:nvSpPr>
          <p:cNvPr id="59" name="Text Placeholder 66"/>
          <p:cNvSpPr>
            <a:spLocks noGrp="1"/>
          </p:cNvSpPr>
          <p:nvPr>
            <p:ph type="body" sz="quarter" idx="15" hasCustomPrompt="1"/>
          </p:nvPr>
        </p:nvSpPr>
        <p:spPr>
          <a:xfrm>
            <a:off x="4851730" y="4026418"/>
            <a:ext cx="3657600" cy="461665"/>
          </a:xfrm>
        </p:spPr>
        <p:txBody>
          <a:bodyPr wrap="square" anchor="t" anchorCtr="0">
            <a:spAutoFit/>
          </a:bodyPr>
          <a:lstStyle>
            <a:lvl1pPr marL="0" indent="0" algn="ctr">
              <a:spcBef>
                <a:spcPts val="0"/>
              </a:spcBef>
              <a:spcAft>
                <a:spcPts val="0"/>
              </a:spcAft>
              <a:buFontTx/>
              <a:buNone/>
              <a:defRPr sz="1200" baseline="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Name</a:t>
            </a:r>
          </a:p>
          <a:p>
            <a:pPr lvl="0"/>
            <a:r>
              <a:rPr lang="en-US" dirty="0"/>
              <a:t>Insert Title, Company</a:t>
            </a:r>
          </a:p>
        </p:txBody>
      </p:sp>
      <p:sp>
        <p:nvSpPr>
          <p:cNvPr id="13" name="Shape"/>
          <p:cNvSpPr/>
          <p:nvPr userDrawn="1"/>
        </p:nvSpPr>
        <p:spPr>
          <a:xfrm>
            <a:off x="2282868" y="1398890"/>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accent1"/>
          </a:solidFill>
          <a:ln w="12700">
            <a:miter lim="400000"/>
          </a:ln>
        </p:spPr>
        <p:txBody>
          <a:bodyPr lIns="14287" tIns="14287" rIns="14287" bIns="14287" anchor="ctr"/>
          <a:lstStyle/>
          <a:p>
            <a:pPr algn="ctr" defTabSz="171442">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sp>
        <p:nvSpPr>
          <p:cNvPr id="15" name="Shape"/>
          <p:cNvSpPr/>
          <p:nvPr userDrawn="1"/>
        </p:nvSpPr>
        <p:spPr>
          <a:xfrm>
            <a:off x="6503926" y="1398890"/>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accent1"/>
          </a:solidFill>
          <a:ln w="12700">
            <a:miter lim="400000"/>
          </a:ln>
        </p:spPr>
        <p:txBody>
          <a:bodyPr lIns="14287" tIns="14287" rIns="14287" bIns="14287" anchor="ctr"/>
          <a:lstStyle/>
          <a:p>
            <a:pPr algn="ctr" defTabSz="171442">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sp>
        <p:nvSpPr>
          <p:cNvPr id="17" name="Content Placeholder 3">
            <a:extLst>
              <a:ext uri="{FF2B5EF4-FFF2-40B4-BE49-F238E27FC236}">
                <a16:creationId xmlns:a16="http://schemas.microsoft.com/office/drawing/2014/main" id="{A2C97D9D-97AC-FF4D-A764-FA02CB74195F}"/>
              </a:ext>
            </a:extLst>
          </p:cNvPr>
          <p:cNvSpPr>
            <a:spLocks noGrp="1"/>
          </p:cNvSpPr>
          <p:nvPr>
            <p:ph sz="quarter" idx="11" hasCustomPrompt="1"/>
          </p:nvPr>
        </p:nvSpPr>
        <p:spPr>
          <a:xfrm>
            <a:off x="5913279" y="524572"/>
            <a:ext cx="1536192" cy="640080"/>
          </a:xfrm>
        </p:spPr>
        <p:txBody>
          <a:bodyPr anchor="ctr">
            <a:normAutofit/>
          </a:bodyPr>
          <a:lstStyle>
            <a:lvl1pPr marL="0" indent="0" algn="ctr">
              <a:buNone/>
              <a:defRPr sz="1000"/>
            </a:lvl1pPr>
          </a:lstStyle>
          <a:p>
            <a:pPr lvl="0"/>
            <a:r>
              <a:rPr lang="en-US" dirty="0"/>
              <a:t>Drag and drop logo here</a:t>
            </a:r>
          </a:p>
        </p:txBody>
      </p:sp>
      <p:sp>
        <p:nvSpPr>
          <p:cNvPr id="18" name="Content Placeholder 3">
            <a:extLst>
              <a:ext uri="{FF2B5EF4-FFF2-40B4-BE49-F238E27FC236}">
                <a16:creationId xmlns:a16="http://schemas.microsoft.com/office/drawing/2014/main" id="{AD769913-F5EB-A94C-A445-A09848E01FE1}"/>
              </a:ext>
            </a:extLst>
          </p:cNvPr>
          <p:cNvSpPr>
            <a:spLocks noGrp="1"/>
          </p:cNvSpPr>
          <p:nvPr>
            <p:ph sz="quarter" idx="16" hasCustomPrompt="1"/>
          </p:nvPr>
        </p:nvSpPr>
        <p:spPr>
          <a:xfrm>
            <a:off x="1696219" y="524572"/>
            <a:ext cx="1536192" cy="640080"/>
          </a:xfrm>
        </p:spPr>
        <p:txBody>
          <a:bodyPr anchor="ctr">
            <a:normAutofit/>
          </a:bodyPr>
          <a:lstStyle>
            <a:lvl1pPr marL="0" indent="0" algn="ctr">
              <a:buNone/>
              <a:defRPr sz="1000"/>
            </a:lvl1pPr>
          </a:lstStyle>
          <a:p>
            <a:pPr lvl="0"/>
            <a:r>
              <a:rPr lang="en-US" dirty="0"/>
              <a:t>Drag and drop logo here</a:t>
            </a:r>
          </a:p>
        </p:txBody>
      </p:sp>
    </p:spTree>
    <p:extLst>
      <p:ext uri="{BB962C8B-B14F-4D97-AF65-F5344CB8AC3E}">
        <p14:creationId xmlns:p14="http://schemas.microsoft.com/office/powerpoint/2010/main" val="295920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s_Three">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861C5DE-2B65-CE4D-BA22-1ECC1EB4874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0" name="Text Placeholder 66">
            <a:extLst>
              <a:ext uri="{FF2B5EF4-FFF2-40B4-BE49-F238E27FC236}">
                <a16:creationId xmlns:a16="http://schemas.microsoft.com/office/drawing/2014/main" id="{E0647A78-8BA7-9047-B9E9-EE91A05433DB}"/>
              </a:ext>
            </a:extLst>
          </p:cNvPr>
          <p:cNvSpPr>
            <a:spLocks noGrp="1"/>
          </p:cNvSpPr>
          <p:nvPr>
            <p:ph type="body" sz="quarter" idx="16" hasCustomPrompt="1"/>
          </p:nvPr>
        </p:nvSpPr>
        <p:spPr>
          <a:xfrm>
            <a:off x="6140196" y="4026418"/>
            <a:ext cx="2514600" cy="461665"/>
          </a:xfrm>
        </p:spPr>
        <p:txBody>
          <a:bodyPr wrap="square" anchor="t" anchorCtr="0">
            <a:spAutoFit/>
          </a:bodyPr>
          <a:lstStyle>
            <a:lvl1pPr marL="0" indent="0" algn="ctr">
              <a:spcBef>
                <a:spcPts val="0"/>
              </a:spcBef>
              <a:spcAft>
                <a:spcPts val="0"/>
              </a:spcAft>
              <a:buFontTx/>
              <a:buNone/>
              <a:defRPr sz="1200" baseline="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Name</a:t>
            </a:r>
          </a:p>
          <a:p>
            <a:pPr lvl="0"/>
            <a:r>
              <a:rPr lang="en-US" dirty="0"/>
              <a:t>Insert Title, Company</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cxnSp>
        <p:nvCxnSpPr>
          <p:cNvPr id="14" name="Straight Connector 13"/>
          <p:cNvCxnSpPr/>
          <p:nvPr userDrawn="1"/>
        </p:nvCxnSpPr>
        <p:spPr>
          <a:xfrm>
            <a:off x="1517904" y="3829645"/>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343400" y="3829645"/>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168896" y="3829645"/>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66"/>
          <p:cNvSpPr>
            <a:spLocks noGrp="1"/>
          </p:cNvSpPr>
          <p:nvPr>
            <p:ph type="body" sz="quarter" idx="10" hasCustomPrompt="1"/>
          </p:nvPr>
        </p:nvSpPr>
        <p:spPr>
          <a:xfrm>
            <a:off x="489204" y="1867427"/>
            <a:ext cx="2514600" cy="1760469"/>
          </a:xfrm>
        </p:spPr>
        <p:txBody>
          <a:bodyPr anchor="ctr">
            <a:normAutofit/>
          </a:bodyPr>
          <a:lstStyle>
            <a:lvl1pPr marL="0" indent="0" algn="ctr">
              <a:lnSpc>
                <a:spcPct val="150000"/>
              </a:lnSpc>
              <a:buFontTx/>
              <a:buNone/>
              <a:defRPr sz="1200" baseline="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quote here.</a:t>
            </a:r>
          </a:p>
        </p:txBody>
      </p:sp>
      <p:sp>
        <p:nvSpPr>
          <p:cNvPr id="55" name="Text Placeholder 66"/>
          <p:cNvSpPr>
            <a:spLocks noGrp="1"/>
          </p:cNvSpPr>
          <p:nvPr>
            <p:ph type="body" sz="quarter" idx="11" hasCustomPrompt="1"/>
          </p:nvPr>
        </p:nvSpPr>
        <p:spPr>
          <a:xfrm>
            <a:off x="3314700" y="1867427"/>
            <a:ext cx="2514600" cy="1760469"/>
          </a:xfrm>
        </p:spPr>
        <p:txBody>
          <a:bodyPr anchor="ctr">
            <a:normAutofit/>
          </a:bodyPr>
          <a:lstStyle>
            <a:lvl1pPr marL="0" indent="0" algn="ctr">
              <a:lnSpc>
                <a:spcPct val="150000"/>
              </a:lnSpc>
              <a:buFontTx/>
              <a:buNone/>
              <a:defRPr sz="1200" baseline="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quote here.</a:t>
            </a:r>
          </a:p>
        </p:txBody>
      </p:sp>
      <p:sp>
        <p:nvSpPr>
          <p:cNvPr id="56" name="Text Placeholder 66"/>
          <p:cNvSpPr>
            <a:spLocks noGrp="1"/>
          </p:cNvSpPr>
          <p:nvPr>
            <p:ph type="body" sz="quarter" idx="12" hasCustomPrompt="1"/>
          </p:nvPr>
        </p:nvSpPr>
        <p:spPr>
          <a:xfrm>
            <a:off x="6140196" y="1867427"/>
            <a:ext cx="2514600" cy="1760469"/>
          </a:xfrm>
        </p:spPr>
        <p:txBody>
          <a:bodyPr anchor="ctr">
            <a:normAutofit/>
          </a:bodyPr>
          <a:lstStyle>
            <a:lvl1pPr marL="0" indent="0" algn="ctr">
              <a:lnSpc>
                <a:spcPct val="150000"/>
              </a:lnSpc>
              <a:buFontTx/>
              <a:buNone/>
              <a:defRPr sz="1200" baseline="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quote here.</a:t>
            </a:r>
          </a:p>
        </p:txBody>
      </p:sp>
      <p:sp>
        <p:nvSpPr>
          <p:cNvPr id="17" name="Shape"/>
          <p:cNvSpPr/>
          <p:nvPr userDrawn="1"/>
        </p:nvSpPr>
        <p:spPr>
          <a:xfrm>
            <a:off x="1563456" y="1398890"/>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accent1"/>
          </a:solidFill>
          <a:ln w="12700">
            <a:miter lim="400000"/>
          </a:ln>
        </p:spPr>
        <p:txBody>
          <a:bodyPr lIns="14287" tIns="14287" rIns="14287" bIns="14287" anchor="ctr"/>
          <a:lstStyle/>
          <a:p>
            <a:pPr algn="ctr" defTabSz="171442">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sp>
        <p:nvSpPr>
          <p:cNvPr id="18" name="Shape"/>
          <p:cNvSpPr/>
          <p:nvPr userDrawn="1"/>
        </p:nvSpPr>
        <p:spPr>
          <a:xfrm>
            <a:off x="4388952" y="1398890"/>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accent1"/>
          </a:solidFill>
          <a:ln w="12700">
            <a:miter lim="400000"/>
          </a:ln>
        </p:spPr>
        <p:txBody>
          <a:bodyPr lIns="14287" tIns="14287" rIns="14287" bIns="14287" anchor="ctr"/>
          <a:lstStyle/>
          <a:p>
            <a:pPr algn="ctr" defTabSz="171442">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sp>
        <p:nvSpPr>
          <p:cNvPr id="19" name="Shape"/>
          <p:cNvSpPr/>
          <p:nvPr userDrawn="1"/>
        </p:nvSpPr>
        <p:spPr>
          <a:xfrm>
            <a:off x="7214448" y="1398890"/>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accent1"/>
          </a:solidFill>
          <a:ln w="12700">
            <a:miter lim="400000"/>
          </a:ln>
        </p:spPr>
        <p:txBody>
          <a:bodyPr lIns="14287" tIns="14287" rIns="14287" bIns="14287" anchor="ctr"/>
          <a:lstStyle/>
          <a:p>
            <a:pPr algn="ctr" defTabSz="171442">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sp>
        <p:nvSpPr>
          <p:cNvPr id="21" name="Text Placeholder 66">
            <a:extLst>
              <a:ext uri="{FF2B5EF4-FFF2-40B4-BE49-F238E27FC236}">
                <a16:creationId xmlns:a16="http://schemas.microsoft.com/office/drawing/2014/main" id="{6B9E0ABD-9EC0-724C-984C-34C2B6A45D2E}"/>
              </a:ext>
            </a:extLst>
          </p:cNvPr>
          <p:cNvSpPr>
            <a:spLocks noGrp="1"/>
          </p:cNvSpPr>
          <p:nvPr>
            <p:ph type="body" sz="quarter" idx="17" hasCustomPrompt="1"/>
          </p:nvPr>
        </p:nvSpPr>
        <p:spPr>
          <a:xfrm>
            <a:off x="3314700" y="4026418"/>
            <a:ext cx="2514600" cy="461665"/>
          </a:xfrm>
        </p:spPr>
        <p:txBody>
          <a:bodyPr wrap="square" anchor="t" anchorCtr="0">
            <a:spAutoFit/>
          </a:bodyPr>
          <a:lstStyle>
            <a:lvl1pPr marL="0" indent="0" algn="ctr">
              <a:spcBef>
                <a:spcPts val="0"/>
              </a:spcBef>
              <a:spcAft>
                <a:spcPts val="0"/>
              </a:spcAft>
              <a:buFontTx/>
              <a:buNone/>
              <a:defRPr sz="1200" baseline="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Name</a:t>
            </a:r>
          </a:p>
          <a:p>
            <a:pPr lvl="0"/>
            <a:r>
              <a:rPr lang="en-US" dirty="0"/>
              <a:t>Insert Title, Company</a:t>
            </a:r>
          </a:p>
        </p:txBody>
      </p:sp>
      <p:sp>
        <p:nvSpPr>
          <p:cNvPr id="22" name="Text Placeholder 66">
            <a:extLst>
              <a:ext uri="{FF2B5EF4-FFF2-40B4-BE49-F238E27FC236}">
                <a16:creationId xmlns:a16="http://schemas.microsoft.com/office/drawing/2014/main" id="{9EE71CD7-4877-474A-9986-A9EC673DA855}"/>
              </a:ext>
            </a:extLst>
          </p:cNvPr>
          <p:cNvSpPr>
            <a:spLocks noGrp="1"/>
          </p:cNvSpPr>
          <p:nvPr>
            <p:ph type="body" sz="quarter" idx="18" hasCustomPrompt="1"/>
          </p:nvPr>
        </p:nvSpPr>
        <p:spPr>
          <a:xfrm>
            <a:off x="489204" y="4026418"/>
            <a:ext cx="2514600" cy="461665"/>
          </a:xfrm>
        </p:spPr>
        <p:txBody>
          <a:bodyPr wrap="square" anchor="t" anchorCtr="0">
            <a:spAutoFit/>
          </a:bodyPr>
          <a:lstStyle>
            <a:lvl1pPr marL="0" indent="0" algn="ctr">
              <a:spcBef>
                <a:spcPts val="0"/>
              </a:spcBef>
              <a:spcAft>
                <a:spcPts val="0"/>
              </a:spcAft>
              <a:buFontTx/>
              <a:buNone/>
              <a:defRPr sz="1200" baseline="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Name</a:t>
            </a:r>
          </a:p>
          <a:p>
            <a:pPr lvl="0"/>
            <a:r>
              <a:rPr lang="en-US" dirty="0"/>
              <a:t>Insert Title, Company</a:t>
            </a:r>
          </a:p>
        </p:txBody>
      </p:sp>
      <p:sp>
        <p:nvSpPr>
          <p:cNvPr id="27" name="Content Placeholder 3">
            <a:extLst>
              <a:ext uri="{FF2B5EF4-FFF2-40B4-BE49-F238E27FC236}">
                <a16:creationId xmlns:a16="http://schemas.microsoft.com/office/drawing/2014/main" id="{A42A43B7-9563-3A42-A01E-860F1CBDE9E0}"/>
              </a:ext>
            </a:extLst>
          </p:cNvPr>
          <p:cNvSpPr>
            <a:spLocks noGrp="1"/>
          </p:cNvSpPr>
          <p:nvPr>
            <p:ph sz="quarter" idx="22" hasCustomPrompt="1"/>
          </p:nvPr>
        </p:nvSpPr>
        <p:spPr>
          <a:xfrm>
            <a:off x="978408" y="524572"/>
            <a:ext cx="1536192" cy="640080"/>
          </a:xfrm>
        </p:spPr>
        <p:txBody>
          <a:bodyPr anchor="ctr">
            <a:normAutofit/>
          </a:bodyPr>
          <a:lstStyle>
            <a:lvl1pPr marL="0" indent="0" algn="ctr">
              <a:buNone/>
              <a:defRPr sz="1000"/>
            </a:lvl1pPr>
          </a:lstStyle>
          <a:p>
            <a:pPr lvl="0"/>
            <a:r>
              <a:rPr lang="en-US" dirty="0"/>
              <a:t>Drag and drop logo here</a:t>
            </a:r>
          </a:p>
        </p:txBody>
      </p:sp>
      <p:sp>
        <p:nvSpPr>
          <p:cNvPr id="28" name="Content Placeholder 3">
            <a:extLst>
              <a:ext uri="{FF2B5EF4-FFF2-40B4-BE49-F238E27FC236}">
                <a16:creationId xmlns:a16="http://schemas.microsoft.com/office/drawing/2014/main" id="{0B0EEC67-5FF8-F146-9074-F6BD433B7400}"/>
              </a:ext>
            </a:extLst>
          </p:cNvPr>
          <p:cNvSpPr>
            <a:spLocks noGrp="1"/>
          </p:cNvSpPr>
          <p:nvPr>
            <p:ph sz="quarter" idx="23" hasCustomPrompt="1"/>
          </p:nvPr>
        </p:nvSpPr>
        <p:spPr>
          <a:xfrm>
            <a:off x="3803904" y="524572"/>
            <a:ext cx="1536192" cy="640080"/>
          </a:xfrm>
        </p:spPr>
        <p:txBody>
          <a:bodyPr anchor="ctr">
            <a:normAutofit/>
          </a:bodyPr>
          <a:lstStyle>
            <a:lvl1pPr marL="0" indent="0" algn="ctr">
              <a:buNone/>
              <a:defRPr sz="1000"/>
            </a:lvl1pPr>
          </a:lstStyle>
          <a:p>
            <a:pPr lvl="0"/>
            <a:r>
              <a:rPr lang="en-US" dirty="0"/>
              <a:t>Drag and drop logo here</a:t>
            </a:r>
          </a:p>
        </p:txBody>
      </p:sp>
      <p:sp>
        <p:nvSpPr>
          <p:cNvPr id="29" name="Content Placeholder 3">
            <a:extLst>
              <a:ext uri="{FF2B5EF4-FFF2-40B4-BE49-F238E27FC236}">
                <a16:creationId xmlns:a16="http://schemas.microsoft.com/office/drawing/2014/main" id="{14AA99E6-C561-AD4E-9E17-497DCDC18141}"/>
              </a:ext>
            </a:extLst>
          </p:cNvPr>
          <p:cNvSpPr>
            <a:spLocks noGrp="1"/>
          </p:cNvSpPr>
          <p:nvPr>
            <p:ph sz="quarter" idx="24" hasCustomPrompt="1"/>
          </p:nvPr>
        </p:nvSpPr>
        <p:spPr>
          <a:xfrm>
            <a:off x="6629400" y="524572"/>
            <a:ext cx="1536192" cy="640080"/>
          </a:xfrm>
        </p:spPr>
        <p:txBody>
          <a:bodyPr anchor="ctr">
            <a:normAutofit/>
          </a:bodyPr>
          <a:lstStyle>
            <a:lvl1pPr marL="0" indent="0" algn="ctr">
              <a:buNone/>
              <a:defRPr sz="1000"/>
            </a:lvl1pPr>
          </a:lstStyle>
          <a:p>
            <a:pPr lvl="0"/>
            <a:r>
              <a:rPr lang="en-US" dirty="0"/>
              <a:t>Drag and drop logo here</a:t>
            </a:r>
          </a:p>
        </p:txBody>
      </p:sp>
    </p:spTree>
    <p:extLst>
      <p:ext uri="{BB962C8B-B14F-4D97-AF65-F5344CB8AC3E}">
        <p14:creationId xmlns:p14="http://schemas.microsoft.com/office/powerpoint/2010/main" val="344669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id_Four Items">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8" lvl="0" indent="-91438" algn="ctr" defTabSz="914378"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cxnSp>
        <p:nvCxnSpPr>
          <p:cNvPr id="6" name="Straight Connector 5"/>
          <p:cNvCxnSpPr/>
          <p:nvPr userDrawn="1"/>
        </p:nvCxnSpPr>
        <p:spPr>
          <a:xfrm>
            <a:off x="4572000" y="166224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305498" y="2936483"/>
            <a:ext cx="6528816" cy="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7" name="Text Placeholder 66"/>
          <p:cNvSpPr>
            <a:spLocks noGrp="1"/>
          </p:cNvSpPr>
          <p:nvPr>
            <p:ph type="body" sz="quarter" idx="10" hasCustomPrompt="1"/>
          </p:nvPr>
        </p:nvSpPr>
        <p:spPr>
          <a:xfrm>
            <a:off x="1305090" y="2282083"/>
            <a:ext cx="3124036" cy="548640"/>
          </a:xfrm>
        </p:spPr>
        <p:txBody>
          <a:bodyPr anchor="t">
            <a:normAutofit/>
          </a:bodyPr>
          <a:lstStyle>
            <a:lvl1pPr marL="0" indent="0" algn="ctr">
              <a:buFontTx/>
              <a:buNone/>
              <a:defRPr sz="1400" baseline="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68" name="Text Placeholder 66"/>
          <p:cNvSpPr>
            <a:spLocks noGrp="1"/>
          </p:cNvSpPr>
          <p:nvPr>
            <p:ph type="body" sz="quarter" idx="11" hasCustomPrompt="1"/>
          </p:nvPr>
        </p:nvSpPr>
        <p:spPr>
          <a:xfrm>
            <a:off x="1305089" y="3855047"/>
            <a:ext cx="3119439" cy="548640"/>
          </a:xfrm>
        </p:spPr>
        <p:txBody>
          <a:bodyPr>
            <a:normAutofit/>
          </a:bodyPr>
          <a:lstStyle>
            <a:lvl1pPr marL="0" indent="0" algn="ctr">
              <a:buFontTx/>
              <a:buNone/>
              <a:defRPr sz="140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69" name="Text Placeholder 66"/>
          <p:cNvSpPr>
            <a:spLocks noGrp="1"/>
          </p:cNvSpPr>
          <p:nvPr>
            <p:ph type="body" sz="quarter" idx="12" hasCustomPrompt="1"/>
          </p:nvPr>
        </p:nvSpPr>
        <p:spPr>
          <a:xfrm>
            <a:off x="4714874" y="3855047"/>
            <a:ext cx="3119439" cy="548640"/>
          </a:xfrm>
        </p:spPr>
        <p:txBody>
          <a:bodyPr>
            <a:normAutofit/>
          </a:bodyPr>
          <a:lstStyle>
            <a:lvl1pPr marL="0" indent="0" algn="ctr">
              <a:buFontTx/>
              <a:buNone/>
              <a:defRPr sz="140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70" name="Text Placeholder 66"/>
          <p:cNvSpPr>
            <a:spLocks noGrp="1"/>
          </p:cNvSpPr>
          <p:nvPr>
            <p:ph type="body" sz="quarter" idx="13" hasCustomPrompt="1"/>
          </p:nvPr>
        </p:nvSpPr>
        <p:spPr>
          <a:xfrm>
            <a:off x="4714876" y="2282083"/>
            <a:ext cx="3119439" cy="548640"/>
          </a:xfrm>
        </p:spPr>
        <p:txBody>
          <a:bodyPr>
            <a:normAutofit/>
          </a:bodyPr>
          <a:lstStyle>
            <a:lvl1pPr marL="0" indent="0" algn="ctr">
              <a:buFontTx/>
              <a:buNone/>
              <a:defRPr sz="140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Tree>
    <p:extLst>
      <p:ext uri="{BB962C8B-B14F-4D97-AF65-F5344CB8AC3E}">
        <p14:creationId xmlns:p14="http://schemas.microsoft.com/office/powerpoint/2010/main" val="377600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id_Six Items">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8" lvl="0" indent="-91438" algn="ctr" defTabSz="914378"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cxnSp>
        <p:nvCxnSpPr>
          <p:cNvPr id="6" name="Straight Connector 5"/>
          <p:cNvCxnSpPr/>
          <p:nvPr userDrawn="1"/>
        </p:nvCxnSpPr>
        <p:spPr>
          <a:xfrm>
            <a:off x="3206496" y="166224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75488" y="2936483"/>
            <a:ext cx="8193024" cy="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937504" y="166430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7" name="Text Placeholder 66"/>
          <p:cNvSpPr>
            <a:spLocks noGrp="1"/>
          </p:cNvSpPr>
          <p:nvPr>
            <p:ph type="body" sz="quarter" idx="10" hasCustomPrompt="1"/>
          </p:nvPr>
        </p:nvSpPr>
        <p:spPr>
          <a:xfrm>
            <a:off x="628651" y="2316808"/>
            <a:ext cx="2438399" cy="548640"/>
          </a:xfrm>
        </p:spPr>
        <p:txBody>
          <a:bodyPr anchor="t">
            <a:normAutofit/>
          </a:bodyPr>
          <a:lstStyle>
            <a:lvl1pPr marL="0" indent="0" algn="ctr">
              <a:buFontTx/>
              <a:buNone/>
              <a:defRPr sz="1200" baseline="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68" name="Text Placeholder 66"/>
          <p:cNvSpPr>
            <a:spLocks noGrp="1"/>
          </p:cNvSpPr>
          <p:nvPr>
            <p:ph type="body" sz="quarter" idx="11" hasCustomPrompt="1"/>
          </p:nvPr>
        </p:nvSpPr>
        <p:spPr>
          <a:xfrm>
            <a:off x="628650" y="3889772"/>
            <a:ext cx="2438400" cy="548640"/>
          </a:xfrm>
        </p:spPr>
        <p:txBody>
          <a:bodyPr>
            <a:normAutofit/>
          </a:bodyPr>
          <a:lstStyle>
            <a:lvl1pPr marL="0" indent="0" algn="ctr">
              <a:buFontTx/>
              <a:buNone/>
              <a:defRPr sz="120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69" name="Text Placeholder 66"/>
          <p:cNvSpPr>
            <a:spLocks noGrp="1"/>
          </p:cNvSpPr>
          <p:nvPr>
            <p:ph type="body" sz="quarter" idx="12" hasCustomPrompt="1"/>
          </p:nvPr>
        </p:nvSpPr>
        <p:spPr>
          <a:xfrm>
            <a:off x="3345943" y="3889772"/>
            <a:ext cx="2452115" cy="548640"/>
          </a:xfrm>
        </p:spPr>
        <p:txBody>
          <a:bodyPr>
            <a:normAutofit/>
          </a:bodyPr>
          <a:lstStyle>
            <a:lvl1pPr marL="0" indent="0" algn="ctr">
              <a:buFontTx/>
              <a:buNone/>
              <a:defRPr sz="120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70" name="Text Placeholder 66"/>
          <p:cNvSpPr>
            <a:spLocks noGrp="1"/>
          </p:cNvSpPr>
          <p:nvPr>
            <p:ph type="body" sz="quarter" idx="13" hasCustomPrompt="1"/>
          </p:nvPr>
        </p:nvSpPr>
        <p:spPr>
          <a:xfrm>
            <a:off x="3345945" y="2316808"/>
            <a:ext cx="2452114" cy="548640"/>
          </a:xfrm>
        </p:spPr>
        <p:txBody>
          <a:bodyPr>
            <a:normAutofit/>
          </a:bodyPr>
          <a:lstStyle>
            <a:lvl1pPr marL="0" indent="0" algn="ctr">
              <a:buFontTx/>
              <a:buNone/>
              <a:defRPr sz="120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71" name="Text Placeholder 66"/>
          <p:cNvSpPr>
            <a:spLocks noGrp="1"/>
          </p:cNvSpPr>
          <p:nvPr>
            <p:ph type="body" sz="quarter" idx="14" hasCustomPrompt="1"/>
          </p:nvPr>
        </p:nvSpPr>
        <p:spPr>
          <a:xfrm>
            <a:off x="6076952" y="2316808"/>
            <a:ext cx="2438399" cy="548640"/>
          </a:xfrm>
        </p:spPr>
        <p:txBody>
          <a:bodyPr>
            <a:normAutofit/>
          </a:bodyPr>
          <a:lstStyle>
            <a:lvl1pPr marL="0" indent="0" algn="ctr">
              <a:buFontTx/>
              <a:buNone/>
              <a:defRPr sz="120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72" name="Text Placeholder 66"/>
          <p:cNvSpPr>
            <a:spLocks noGrp="1"/>
          </p:cNvSpPr>
          <p:nvPr>
            <p:ph type="body" sz="quarter" idx="15" hasCustomPrompt="1"/>
          </p:nvPr>
        </p:nvSpPr>
        <p:spPr>
          <a:xfrm>
            <a:off x="6076950" y="3889772"/>
            <a:ext cx="2438401" cy="548640"/>
          </a:xfrm>
        </p:spPr>
        <p:txBody>
          <a:bodyPr>
            <a:normAutofit/>
          </a:bodyPr>
          <a:lstStyle>
            <a:lvl1pPr marL="0" indent="0" algn="ctr">
              <a:buFontTx/>
              <a:buNone/>
              <a:defRPr sz="120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Tree>
    <p:extLst>
      <p:ext uri="{BB962C8B-B14F-4D97-AF65-F5344CB8AC3E}">
        <p14:creationId xmlns:p14="http://schemas.microsoft.com/office/powerpoint/2010/main" val="156298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id_Eight Items">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8" lvl="0" indent="-91438" algn="ctr" defTabSz="914378"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cxnSp>
        <p:nvCxnSpPr>
          <p:cNvPr id="6" name="Straight Connector 5"/>
          <p:cNvCxnSpPr/>
          <p:nvPr userDrawn="1"/>
        </p:nvCxnSpPr>
        <p:spPr>
          <a:xfrm>
            <a:off x="4572000" y="166224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75487" y="2936483"/>
            <a:ext cx="8193024" cy="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620256" y="166430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2523744" y="166224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6" name="Text Placeholder 66"/>
          <p:cNvSpPr>
            <a:spLocks noGrp="1"/>
          </p:cNvSpPr>
          <p:nvPr>
            <p:ph type="body" sz="quarter" idx="10" hasCustomPrompt="1"/>
          </p:nvPr>
        </p:nvSpPr>
        <p:spPr>
          <a:xfrm>
            <a:off x="628651" y="2316808"/>
            <a:ext cx="1757364" cy="548640"/>
          </a:xfrm>
        </p:spPr>
        <p:txBody>
          <a:bodyPr anchor="t">
            <a:normAutofit/>
          </a:bodyPr>
          <a:lstStyle>
            <a:lvl1pPr marL="0" indent="0" algn="ctr">
              <a:buFontTx/>
              <a:buNone/>
              <a:defRPr sz="1000" baseline="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79" name="Text Placeholder 66"/>
          <p:cNvSpPr>
            <a:spLocks noGrp="1"/>
          </p:cNvSpPr>
          <p:nvPr>
            <p:ph type="body" sz="quarter" idx="13" hasCustomPrompt="1"/>
          </p:nvPr>
        </p:nvSpPr>
        <p:spPr>
          <a:xfrm>
            <a:off x="2670048" y="2316808"/>
            <a:ext cx="1755648" cy="548640"/>
          </a:xfrm>
        </p:spPr>
        <p:txBody>
          <a:bodyPr>
            <a:normAutofit/>
          </a:bodyPr>
          <a:lstStyle>
            <a:lvl1pPr marL="0" indent="0" algn="ctr">
              <a:buFontTx/>
              <a:buNone/>
              <a:defRPr sz="100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a:t>Insert copy here.</a:t>
            </a:r>
            <a:endParaRPr lang="en-US" dirty="0"/>
          </a:p>
        </p:txBody>
      </p:sp>
      <p:sp>
        <p:nvSpPr>
          <p:cNvPr id="80" name="Text Placeholder 66"/>
          <p:cNvSpPr>
            <a:spLocks noGrp="1"/>
          </p:cNvSpPr>
          <p:nvPr>
            <p:ph type="body" sz="quarter" idx="14" hasCustomPrompt="1"/>
          </p:nvPr>
        </p:nvSpPr>
        <p:spPr>
          <a:xfrm>
            <a:off x="4714875" y="2316808"/>
            <a:ext cx="1755648" cy="548640"/>
          </a:xfrm>
        </p:spPr>
        <p:txBody>
          <a:bodyPr>
            <a:normAutofit/>
          </a:bodyPr>
          <a:lstStyle>
            <a:lvl1pPr marL="0" indent="0" algn="ctr">
              <a:buFontTx/>
              <a:buNone/>
              <a:defRPr sz="1000" baseline="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82" name="Text Placeholder 66"/>
          <p:cNvSpPr>
            <a:spLocks noGrp="1"/>
          </p:cNvSpPr>
          <p:nvPr>
            <p:ph type="body" sz="quarter" idx="16" hasCustomPrompt="1"/>
          </p:nvPr>
        </p:nvSpPr>
        <p:spPr>
          <a:xfrm>
            <a:off x="6757987" y="2316808"/>
            <a:ext cx="1755648" cy="548640"/>
          </a:xfrm>
        </p:spPr>
        <p:txBody>
          <a:bodyPr>
            <a:normAutofit/>
          </a:bodyPr>
          <a:lstStyle>
            <a:lvl1pPr marL="0" indent="0" algn="ctr">
              <a:buFontTx/>
              <a:buNone/>
              <a:defRPr sz="1000" baseline="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83" name="Text Placeholder 66"/>
          <p:cNvSpPr>
            <a:spLocks noGrp="1"/>
          </p:cNvSpPr>
          <p:nvPr>
            <p:ph type="body" sz="quarter" idx="17" hasCustomPrompt="1"/>
          </p:nvPr>
        </p:nvSpPr>
        <p:spPr>
          <a:xfrm>
            <a:off x="628651" y="3889772"/>
            <a:ext cx="1757363" cy="548640"/>
          </a:xfrm>
        </p:spPr>
        <p:txBody>
          <a:bodyPr anchor="t">
            <a:normAutofit/>
          </a:bodyPr>
          <a:lstStyle>
            <a:lvl1pPr marL="0" indent="0" algn="ctr">
              <a:buFontTx/>
              <a:buNone/>
              <a:defRPr sz="1000" baseline="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84" name="Text Placeholder 66"/>
          <p:cNvSpPr>
            <a:spLocks noGrp="1"/>
          </p:cNvSpPr>
          <p:nvPr>
            <p:ph type="body" sz="quarter" idx="18" hasCustomPrompt="1"/>
          </p:nvPr>
        </p:nvSpPr>
        <p:spPr>
          <a:xfrm>
            <a:off x="2670048" y="3889772"/>
            <a:ext cx="1755648" cy="548640"/>
          </a:xfrm>
        </p:spPr>
        <p:txBody>
          <a:bodyPr>
            <a:normAutofit/>
          </a:bodyPr>
          <a:lstStyle>
            <a:lvl1pPr marL="0" indent="0" algn="ctr">
              <a:buFontTx/>
              <a:buNone/>
              <a:defRPr sz="100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a:t>Insert copy here.</a:t>
            </a:r>
            <a:endParaRPr lang="en-US" dirty="0"/>
          </a:p>
        </p:txBody>
      </p:sp>
      <p:sp>
        <p:nvSpPr>
          <p:cNvPr id="85" name="Text Placeholder 66"/>
          <p:cNvSpPr>
            <a:spLocks noGrp="1"/>
          </p:cNvSpPr>
          <p:nvPr>
            <p:ph type="body" sz="quarter" idx="19" hasCustomPrompt="1"/>
          </p:nvPr>
        </p:nvSpPr>
        <p:spPr>
          <a:xfrm>
            <a:off x="4714875" y="3889772"/>
            <a:ext cx="1755648" cy="548640"/>
          </a:xfrm>
        </p:spPr>
        <p:txBody>
          <a:bodyPr>
            <a:normAutofit/>
          </a:bodyPr>
          <a:lstStyle>
            <a:lvl1pPr marL="0" indent="0" algn="ctr">
              <a:buFontTx/>
              <a:buNone/>
              <a:defRPr sz="1000" baseline="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86" name="Text Placeholder 66"/>
          <p:cNvSpPr>
            <a:spLocks noGrp="1"/>
          </p:cNvSpPr>
          <p:nvPr>
            <p:ph type="body" sz="quarter" idx="20" hasCustomPrompt="1"/>
          </p:nvPr>
        </p:nvSpPr>
        <p:spPr>
          <a:xfrm>
            <a:off x="6757987" y="3889772"/>
            <a:ext cx="1755648" cy="548640"/>
          </a:xfrm>
        </p:spPr>
        <p:txBody>
          <a:bodyPr>
            <a:normAutofit/>
          </a:bodyPr>
          <a:lstStyle>
            <a:lvl1pPr marL="0" indent="0" algn="ctr">
              <a:buFontTx/>
              <a:buNone/>
              <a:defRPr sz="1000" baseline="0"/>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Tree>
    <p:extLst>
      <p:ext uri="{BB962C8B-B14F-4D97-AF65-F5344CB8AC3E}">
        <p14:creationId xmlns:p14="http://schemas.microsoft.com/office/powerpoint/2010/main" val="202191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8" lvl="0" indent="-91438" algn="ctr" defTabSz="914378"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sp>
        <p:nvSpPr>
          <p:cNvPr id="6" name="Rectangle 5"/>
          <p:cNvSpPr/>
          <p:nvPr userDrawn="1"/>
        </p:nvSpPr>
        <p:spPr>
          <a:xfrm rot="16200000">
            <a:off x="4503420" y="-2611214"/>
            <a:ext cx="137160" cy="9144000"/>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a:spcBef>
                <a:spcPts val="1200"/>
              </a:spcBef>
              <a:buClr>
                <a:schemeClr val="tx2"/>
              </a:buClr>
            </a:pPr>
            <a:endParaRPr lang="en-US" sz="1600" dirty="0">
              <a:solidFill>
                <a:schemeClr val="accent1"/>
              </a:solidFill>
            </a:endParaRPr>
          </a:p>
        </p:txBody>
      </p:sp>
    </p:spTree>
    <p:extLst>
      <p:ext uri="{BB962C8B-B14F-4D97-AF65-F5344CB8AC3E}">
        <p14:creationId xmlns:p14="http://schemas.microsoft.com/office/powerpoint/2010/main" val="146004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Headline">
    <p:spTree>
      <p:nvGrpSpPr>
        <p:cNvPr id="1" name=""/>
        <p:cNvGrpSpPr/>
        <p:nvPr/>
      </p:nvGrpSpPr>
      <p:grpSpPr>
        <a:xfrm>
          <a:off x="0" y="0"/>
          <a:ext cx="0" cy="0"/>
          <a:chOff x="0" y="0"/>
          <a:chExt cx="0" cy="0"/>
        </a:xfrm>
      </p:grpSpPr>
      <p:sp>
        <p:nvSpPr>
          <p:cNvPr id="4" name="Rectangle 3"/>
          <p:cNvSpPr/>
          <p:nvPr userDrawn="1"/>
        </p:nvSpPr>
        <p:spPr>
          <a:xfrm>
            <a:off x="4572001" y="0"/>
            <a:ext cx="4572000" cy="5143500"/>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8" indent="-91438" algn="ctr">
              <a:spcBef>
                <a:spcPts val="1200"/>
              </a:spcBef>
              <a:buClr>
                <a:schemeClr val="tx2"/>
              </a:buClr>
            </a:pPr>
            <a:endParaRPr lang="en-US" sz="1600" dirty="0">
              <a:solidFill>
                <a:schemeClr val="accent1"/>
              </a:solidFill>
            </a:endParaRPr>
          </a:p>
        </p:txBody>
      </p:sp>
      <p:pic>
        <p:nvPicPr>
          <p:cNvPr id="11" name="Picture 10">
            <a:extLst>
              <a:ext uri="{FF2B5EF4-FFF2-40B4-BE49-F238E27FC236}">
                <a16:creationId xmlns:a16="http://schemas.microsoft.com/office/drawing/2014/main" id="{1A998F3C-13A4-D347-B56A-9FD0A1DE8D5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2"/>
          <p:cNvSpPr>
            <a:spLocks noGrp="1"/>
          </p:cNvSpPr>
          <p:nvPr>
            <p:ph type="ftr" sz="quarter" idx="10"/>
          </p:nvPr>
        </p:nvSpPr>
        <p:spPr/>
        <p:txBody>
          <a:bodyPr/>
          <a:lstStyle/>
          <a:p>
            <a:r>
              <a:rPr lang="en-US"/>
              <a:t>Workday Confidential</a:t>
            </a:r>
            <a:endParaRPr lang="en-US" dirty="0"/>
          </a:p>
        </p:txBody>
      </p:sp>
      <p:sp>
        <p:nvSpPr>
          <p:cNvPr id="10" name="Text Placeholder 66"/>
          <p:cNvSpPr>
            <a:spLocks noGrp="1"/>
          </p:cNvSpPr>
          <p:nvPr>
            <p:ph type="body" sz="quarter" idx="16" hasCustomPrompt="1"/>
          </p:nvPr>
        </p:nvSpPr>
        <p:spPr>
          <a:xfrm>
            <a:off x="874038" y="976314"/>
            <a:ext cx="2889504" cy="3143250"/>
          </a:xfrm>
        </p:spPr>
        <p:txBody>
          <a:bodyPr anchor="ctr">
            <a:normAutofit/>
          </a:bodyPr>
          <a:lstStyle>
            <a:lvl1pPr marL="0" indent="0" algn="l">
              <a:lnSpc>
                <a:spcPts val="4400"/>
              </a:lnSpc>
              <a:spcBef>
                <a:spcPts val="0"/>
              </a:spcBef>
              <a:spcAft>
                <a:spcPts val="0"/>
              </a:spcAft>
              <a:buFontTx/>
              <a:buNone/>
              <a:defRPr sz="44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headline here.</a:t>
            </a:r>
          </a:p>
        </p:txBody>
      </p:sp>
    </p:spTree>
    <p:extLst>
      <p:ext uri="{BB962C8B-B14F-4D97-AF65-F5344CB8AC3E}">
        <p14:creationId xmlns:p14="http://schemas.microsoft.com/office/powerpoint/2010/main" val="372844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and Bullet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E85C0BE-3DC9-F74A-B4FF-D841F67E640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4" name="Rectangle 3"/>
          <p:cNvSpPr/>
          <p:nvPr userDrawn="1"/>
        </p:nvSpPr>
        <p:spPr>
          <a:xfrm>
            <a:off x="137160" y="136634"/>
            <a:ext cx="2907792" cy="4863414"/>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8" indent="-91438" algn="ctr">
              <a:spcBef>
                <a:spcPts val="1200"/>
              </a:spcBef>
              <a:buClr>
                <a:schemeClr val="tx2"/>
              </a:buClr>
            </a:pPr>
            <a:endParaRPr lang="en-US" sz="1600" dirty="0">
              <a:solidFill>
                <a:schemeClr val="accent1"/>
              </a:solidFill>
            </a:endParaRPr>
          </a:p>
        </p:txBody>
      </p:sp>
      <p:cxnSp>
        <p:nvCxnSpPr>
          <p:cNvPr id="6" name="Straight Connector 5"/>
          <p:cNvCxnSpPr/>
          <p:nvPr userDrawn="1"/>
        </p:nvCxnSpPr>
        <p:spPr>
          <a:xfrm>
            <a:off x="3044952" y="0"/>
            <a:ext cx="0" cy="5143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lvl1pPr>
              <a:defRPr>
                <a:solidFill>
                  <a:schemeClr val="bg1"/>
                </a:solidFill>
              </a:defRPr>
            </a:lvl1pPr>
          </a:lstStyle>
          <a:p>
            <a:r>
              <a:rPr lang="en-US" dirty="0"/>
              <a:t>Workday Confidential</a:t>
            </a:r>
          </a:p>
        </p:txBody>
      </p:sp>
      <p:sp>
        <p:nvSpPr>
          <p:cNvPr id="14" name="Text Placeholder 66"/>
          <p:cNvSpPr>
            <a:spLocks noGrp="1"/>
          </p:cNvSpPr>
          <p:nvPr>
            <p:ph type="body" sz="quarter" idx="11" hasCustomPrompt="1"/>
          </p:nvPr>
        </p:nvSpPr>
        <p:spPr>
          <a:xfrm>
            <a:off x="3748089" y="577602"/>
            <a:ext cx="4919662" cy="557784"/>
          </a:xfrm>
        </p:spPr>
        <p:txBody>
          <a:bodyPr anchor="b">
            <a:noAutofit/>
          </a:bodyPr>
          <a:lstStyle>
            <a:lvl1pPr marL="0" indent="0" algn="l">
              <a:buFontTx/>
              <a:buNone/>
              <a:defRPr sz="28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Title</a:t>
            </a:r>
          </a:p>
        </p:txBody>
      </p:sp>
      <p:sp>
        <p:nvSpPr>
          <p:cNvPr id="47" name="Text Placeholder 66"/>
          <p:cNvSpPr>
            <a:spLocks noGrp="1"/>
          </p:cNvSpPr>
          <p:nvPr>
            <p:ph type="body" sz="quarter" idx="16" hasCustomPrompt="1"/>
          </p:nvPr>
        </p:nvSpPr>
        <p:spPr>
          <a:xfrm>
            <a:off x="485165" y="577602"/>
            <a:ext cx="2186597" cy="1627632"/>
          </a:xfrm>
        </p:spPr>
        <p:txBody>
          <a:bodyPr anchor="t">
            <a:normAutofit/>
          </a:bodyPr>
          <a:lstStyle>
            <a:lvl1pPr marL="0" indent="0" algn="l">
              <a:lnSpc>
                <a:spcPts val="3200"/>
              </a:lnSpc>
              <a:spcBef>
                <a:spcPts val="0"/>
              </a:spcBef>
              <a:spcAft>
                <a:spcPts val="0"/>
              </a:spcAft>
              <a:buFontTx/>
              <a:buNone/>
              <a:defRPr sz="32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headline here.</a:t>
            </a:r>
          </a:p>
        </p:txBody>
      </p:sp>
      <p:sp>
        <p:nvSpPr>
          <p:cNvPr id="48" name="Text Placeholder 66"/>
          <p:cNvSpPr>
            <a:spLocks noGrp="1"/>
          </p:cNvSpPr>
          <p:nvPr>
            <p:ph type="body" sz="quarter" idx="12" hasCustomPrompt="1"/>
          </p:nvPr>
        </p:nvSpPr>
        <p:spPr>
          <a:xfrm>
            <a:off x="485164" y="2571750"/>
            <a:ext cx="2185416" cy="2093976"/>
          </a:xfrm>
        </p:spPr>
        <p:txBody>
          <a:bodyPr anchor="t">
            <a:normAutofit/>
          </a:bodyPr>
          <a:lstStyle>
            <a:lvl1pPr marL="0" indent="0" algn="l">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description here.</a:t>
            </a:r>
          </a:p>
        </p:txBody>
      </p:sp>
      <p:sp>
        <p:nvSpPr>
          <p:cNvPr id="15" name="Text Placeholder 2">
            <a:extLst>
              <a:ext uri="{FF2B5EF4-FFF2-40B4-BE49-F238E27FC236}">
                <a16:creationId xmlns:a16="http://schemas.microsoft.com/office/drawing/2014/main" id="{5FFB90D0-CBAF-C342-A644-85471F6A849A}"/>
              </a:ext>
            </a:extLst>
          </p:cNvPr>
          <p:cNvSpPr>
            <a:spLocks noGrp="1"/>
          </p:cNvSpPr>
          <p:nvPr>
            <p:ph type="body" sz="quarter" idx="13" hasCustomPrompt="1"/>
          </p:nvPr>
        </p:nvSpPr>
        <p:spPr>
          <a:xfrm>
            <a:off x="3748089" y="1499341"/>
            <a:ext cx="4919662" cy="3166386"/>
          </a:xfrm>
        </p:spPr>
        <p:txBody>
          <a:bodyPr>
            <a:normAutofit/>
          </a:bodyPr>
          <a:lstStyle>
            <a:lvl1pPr marL="320032" indent="-320032">
              <a:buClr>
                <a:schemeClr val="bg2"/>
              </a:buClr>
              <a:defRPr sz="1800">
                <a:solidFill>
                  <a:schemeClr val="tx1"/>
                </a:solidFill>
              </a:defRPr>
            </a:lvl1pPr>
            <a:lvl2pPr marL="685783" indent="-320032">
              <a:spcBef>
                <a:spcPts val="0"/>
              </a:spcBef>
              <a:buClr>
                <a:schemeClr val="bg2"/>
              </a:buClr>
              <a:buFont typeface="Arial" panose="020B0604020202020204" pitchFamily="34" charset="0"/>
              <a:buChar char="‒"/>
              <a:defRPr sz="1400">
                <a:solidFill>
                  <a:schemeClr val="tx1"/>
                </a:solidFill>
              </a:defRPr>
            </a:lvl2pPr>
            <a:lvl3pPr marL="1005815" indent="-320032">
              <a:lnSpc>
                <a:spcPct val="100000"/>
              </a:lnSpc>
              <a:spcBef>
                <a:spcPts val="0"/>
              </a:spcBef>
              <a:buClr>
                <a:schemeClr val="bg2"/>
              </a:buClr>
              <a:buFont typeface="Wingdings" panose="05000000000000000000" pitchFamily="2" charset="2"/>
              <a:buChar char="§"/>
              <a:defRPr sz="1200">
                <a:solidFill>
                  <a:schemeClr val="tx1"/>
                </a:solidFill>
              </a:defRPr>
            </a:lvl3pPr>
            <a:lvl4pPr marL="1325847" indent="-320032">
              <a:spcBef>
                <a:spcPts val="0"/>
              </a:spcBef>
              <a:spcAft>
                <a:spcPts val="600"/>
              </a:spcAft>
              <a:buClr>
                <a:schemeClr val="bg2"/>
              </a:buClr>
              <a:buFont typeface="Courier New" panose="02070309020205020404" pitchFamily="49" charset="0"/>
              <a:buChar char="o"/>
              <a:defRPr sz="1100">
                <a:solidFill>
                  <a:schemeClr val="tx1"/>
                </a:solidFill>
              </a:defRPr>
            </a:lvl4pPr>
            <a:lvl5pPr marL="1645879" indent="-320032">
              <a:spcBef>
                <a:spcPts val="0"/>
              </a:spcBef>
              <a:spcAft>
                <a:spcPts val="600"/>
              </a:spcAft>
              <a:buClr>
                <a:schemeClr val="bg2"/>
              </a:buClr>
              <a:buFont typeface="Lucida Grande" panose="020B0600040502020204" pitchFamily="34" charset="0"/>
              <a:buChar cha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439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Six Tiles">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99C2734-5DE8-3646-A638-A10B056BDB0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7" name="Picture Placeholder 4"/>
          <p:cNvSpPr>
            <a:spLocks noGrp="1"/>
          </p:cNvSpPr>
          <p:nvPr>
            <p:ph type="pic" sz="quarter" idx="19" hasCustomPrompt="1"/>
          </p:nvPr>
        </p:nvSpPr>
        <p:spPr>
          <a:xfrm>
            <a:off x="6829146" y="139485"/>
            <a:ext cx="2176272" cy="1618488"/>
          </a:xfrm>
        </p:spPr>
        <p:txBody>
          <a:bodyPr anchor="ctr"/>
          <a:lstStyle>
            <a:lvl1pPr marL="0" indent="0" algn="ctr">
              <a:buNone/>
              <a:defRPr>
                <a:solidFill>
                  <a:schemeClr val="tx2"/>
                </a:solidFill>
              </a:defRPr>
            </a:lvl1pPr>
          </a:lstStyle>
          <a:p>
            <a:r>
              <a:rPr lang="en-US" dirty="0"/>
              <a:t>Insert Photo Here</a:t>
            </a:r>
          </a:p>
        </p:txBody>
      </p:sp>
      <p:sp>
        <p:nvSpPr>
          <p:cNvPr id="24" name="Picture Placeholder 4"/>
          <p:cNvSpPr>
            <a:spLocks noGrp="1"/>
          </p:cNvSpPr>
          <p:nvPr>
            <p:ph type="pic" sz="quarter" idx="18" hasCustomPrompt="1"/>
          </p:nvPr>
        </p:nvSpPr>
        <p:spPr>
          <a:xfrm>
            <a:off x="4640578" y="1757973"/>
            <a:ext cx="2194560" cy="1627632"/>
          </a:xfrm>
        </p:spPr>
        <p:txBody>
          <a:bodyPr anchor="ctr"/>
          <a:lstStyle>
            <a:lvl1pPr marL="0" indent="0" algn="ctr">
              <a:buNone/>
              <a:defRPr>
                <a:solidFill>
                  <a:schemeClr val="tx2"/>
                </a:solidFill>
              </a:defRPr>
            </a:lvl1pPr>
          </a:lstStyle>
          <a:p>
            <a:r>
              <a:rPr lang="en-US" dirty="0"/>
              <a:t>Insert Photo Here</a:t>
            </a:r>
          </a:p>
        </p:txBody>
      </p:sp>
      <p:sp>
        <p:nvSpPr>
          <p:cNvPr id="23" name="Picture Placeholder 4"/>
          <p:cNvSpPr>
            <a:spLocks noGrp="1"/>
          </p:cNvSpPr>
          <p:nvPr>
            <p:ph type="pic" sz="quarter" idx="17" hasCustomPrompt="1"/>
          </p:nvPr>
        </p:nvSpPr>
        <p:spPr>
          <a:xfrm>
            <a:off x="6829146" y="3381560"/>
            <a:ext cx="2176272" cy="1618488"/>
          </a:xfrm>
        </p:spPr>
        <p:txBody>
          <a:bodyPr anchor="ctr"/>
          <a:lstStyle>
            <a:lvl1pPr marL="0" indent="0" algn="ctr">
              <a:buNone/>
              <a:defRPr>
                <a:solidFill>
                  <a:schemeClr val="tx2"/>
                </a:solidFill>
              </a:defRPr>
            </a:lvl1pPr>
          </a:lstStyle>
          <a:p>
            <a:r>
              <a:rPr lang="en-US" dirty="0"/>
              <a:t>Insert Photo Here</a:t>
            </a:r>
          </a:p>
        </p:txBody>
      </p:sp>
      <p:sp>
        <p:nvSpPr>
          <p:cNvPr id="6" name="Rectangle 5"/>
          <p:cNvSpPr/>
          <p:nvPr userDrawn="1"/>
        </p:nvSpPr>
        <p:spPr>
          <a:xfrm>
            <a:off x="4503420" y="0"/>
            <a:ext cx="137160" cy="5143500"/>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a:spcBef>
                <a:spcPts val="1200"/>
              </a:spcBef>
              <a:buClr>
                <a:schemeClr val="tx2"/>
              </a:buClr>
            </a:pPr>
            <a:endParaRPr lang="en-US" sz="1600" dirty="0">
              <a:solidFill>
                <a:schemeClr val="accent1"/>
              </a:solidFill>
            </a:endParaRPr>
          </a:p>
        </p:txBody>
      </p:sp>
      <p:sp>
        <p:nvSpPr>
          <p:cNvPr id="3" name="Footer Placeholder 2"/>
          <p:cNvSpPr>
            <a:spLocks noGrp="1"/>
          </p:cNvSpPr>
          <p:nvPr>
            <p:ph type="ftr" sz="quarter" idx="10"/>
          </p:nvPr>
        </p:nvSpPr>
        <p:spPr/>
        <p:txBody>
          <a:bodyPr/>
          <a:lstStyle/>
          <a:p>
            <a:r>
              <a:rPr lang="en-US"/>
              <a:t>Workday Confidential</a:t>
            </a:r>
            <a:endParaRPr lang="en-US" dirty="0"/>
          </a:p>
        </p:txBody>
      </p:sp>
      <p:sp>
        <p:nvSpPr>
          <p:cNvPr id="10" name="Text Placeholder 66"/>
          <p:cNvSpPr>
            <a:spLocks noGrp="1"/>
          </p:cNvSpPr>
          <p:nvPr>
            <p:ph type="body" sz="quarter" idx="16" hasCustomPrompt="1"/>
          </p:nvPr>
        </p:nvSpPr>
        <p:spPr>
          <a:xfrm>
            <a:off x="874038" y="976314"/>
            <a:ext cx="2889504" cy="3143250"/>
          </a:xfrm>
        </p:spPr>
        <p:txBody>
          <a:bodyPr anchor="ctr">
            <a:noAutofit/>
          </a:bodyPr>
          <a:lstStyle>
            <a:lvl1pPr marL="0" indent="0" algn="l">
              <a:lnSpc>
                <a:spcPts val="4400"/>
              </a:lnSpc>
              <a:spcBef>
                <a:spcPts val="0"/>
              </a:spcBef>
              <a:spcAft>
                <a:spcPts val="0"/>
              </a:spcAft>
              <a:buFontTx/>
              <a:buNone/>
              <a:defRPr sz="44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a:t>Insert headline here.</a:t>
            </a:r>
            <a:endParaRPr lang="en-US" dirty="0"/>
          </a:p>
        </p:txBody>
      </p:sp>
      <p:sp>
        <p:nvSpPr>
          <p:cNvPr id="2" name="Rectangle 1"/>
          <p:cNvSpPr/>
          <p:nvPr userDrawn="1"/>
        </p:nvSpPr>
        <p:spPr>
          <a:xfrm>
            <a:off x="4640579" y="139485"/>
            <a:ext cx="2194560" cy="1618488"/>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8" indent="-91438" algn="ctr">
              <a:spcBef>
                <a:spcPts val="1200"/>
              </a:spcBef>
              <a:buClr>
                <a:schemeClr val="tx2"/>
              </a:buClr>
            </a:pPr>
            <a:endParaRPr lang="en-US" sz="1600" dirty="0">
              <a:solidFill>
                <a:schemeClr val="accent1"/>
              </a:solidFill>
            </a:endParaRPr>
          </a:p>
        </p:txBody>
      </p:sp>
      <p:sp>
        <p:nvSpPr>
          <p:cNvPr id="12" name="Rectangle 11"/>
          <p:cNvSpPr/>
          <p:nvPr userDrawn="1"/>
        </p:nvSpPr>
        <p:spPr>
          <a:xfrm>
            <a:off x="6829146" y="1757973"/>
            <a:ext cx="2176272" cy="1627632"/>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8" indent="-91438" algn="ctr">
              <a:spcBef>
                <a:spcPts val="1200"/>
              </a:spcBef>
              <a:buClr>
                <a:schemeClr val="tx2"/>
              </a:buClr>
            </a:pPr>
            <a:endParaRPr lang="en-US" sz="1600" dirty="0">
              <a:solidFill>
                <a:schemeClr val="accent1"/>
              </a:solidFill>
            </a:endParaRPr>
          </a:p>
        </p:txBody>
      </p:sp>
      <p:sp>
        <p:nvSpPr>
          <p:cNvPr id="13" name="Rectangle 12"/>
          <p:cNvSpPr/>
          <p:nvPr userDrawn="1"/>
        </p:nvSpPr>
        <p:spPr>
          <a:xfrm>
            <a:off x="4640579" y="3381560"/>
            <a:ext cx="2194560" cy="1618488"/>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8" indent="-91438" algn="ctr">
              <a:spcBef>
                <a:spcPts val="1200"/>
              </a:spcBef>
              <a:buClr>
                <a:schemeClr val="tx2"/>
              </a:buClr>
            </a:pPr>
            <a:endParaRPr lang="en-US" sz="1600" dirty="0">
              <a:solidFill>
                <a:schemeClr val="accent1"/>
              </a:solidFill>
            </a:endParaRPr>
          </a:p>
        </p:txBody>
      </p:sp>
      <p:sp>
        <p:nvSpPr>
          <p:cNvPr id="33" name="Text Placeholder 66"/>
          <p:cNvSpPr>
            <a:spLocks noGrp="1"/>
          </p:cNvSpPr>
          <p:nvPr>
            <p:ph type="body" sz="quarter" idx="13" hasCustomPrompt="1"/>
          </p:nvPr>
        </p:nvSpPr>
        <p:spPr>
          <a:xfrm>
            <a:off x="4785675" y="278143"/>
            <a:ext cx="1904368" cy="430887"/>
          </a:xfrm>
        </p:spPr>
        <p:txBody>
          <a:bodyPr anchor="ctr">
            <a:normAutofit/>
          </a:bodyPr>
          <a:lstStyle>
            <a:lvl1pPr marL="0" indent="0" algn="ctr">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Title</a:t>
            </a:r>
          </a:p>
        </p:txBody>
      </p:sp>
      <p:sp>
        <p:nvSpPr>
          <p:cNvPr id="34" name="Text Placeholder 66"/>
          <p:cNvSpPr>
            <a:spLocks noGrp="1"/>
          </p:cNvSpPr>
          <p:nvPr>
            <p:ph type="body" sz="quarter" idx="14" hasCustomPrompt="1"/>
          </p:nvPr>
        </p:nvSpPr>
        <p:spPr>
          <a:xfrm>
            <a:off x="4785675" y="713805"/>
            <a:ext cx="1901952" cy="886968"/>
          </a:xfrm>
        </p:spPr>
        <p:txBody>
          <a:bodyPr anchor="ctr">
            <a:normAutofit/>
          </a:bodyPr>
          <a:lstStyle>
            <a:lvl1pPr marL="0" indent="0" algn="ctr">
              <a:buFontTx/>
              <a:buNone/>
              <a:defRPr sz="12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a:t>
            </a:r>
          </a:p>
        </p:txBody>
      </p:sp>
      <p:sp>
        <p:nvSpPr>
          <p:cNvPr id="66" name="Text Placeholder 66"/>
          <p:cNvSpPr>
            <a:spLocks noGrp="1"/>
          </p:cNvSpPr>
          <p:nvPr>
            <p:ph type="body" sz="quarter" idx="20" hasCustomPrompt="1"/>
          </p:nvPr>
        </p:nvSpPr>
        <p:spPr>
          <a:xfrm>
            <a:off x="6968094" y="1897459"/>
            <a:ext cx="1904368" cy="430887"/>
          </a:xfrm>
        </p:spPr>
        <p:txBody>
          <a:bodyPr anchor="ctr">
            <a:normAutofit/>
          </a:bodyPr>
          <a:lstStyle>
            <a:lvl1pPr marL="0" indent="0" algn="ctr">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Title</a:t>
            </a:r>
          </a:p>
        </p:txBody>
      </p:sp>
      <p:sp>
        <p:nvSpPr>
          <p:cNvPr id="67" name="Text Placeholder 66"/>
          <p:cNvSpPr>
            <a:spLocks noGrp="1"/>
          </p:cNvSpPr>
          <p:nvPr>
            <p:ph type="body" sz="quarter" idx="21" hasCustomPrompt="1"/>
          </p:nvPr>
        </p:nvSpPr>
        <p:spPr>
          <a:xfrm>
            <a:off x="6970510" y="2333054"/>
            <a:ext cx="1901952" cy="886968"/>
          </a:xfrm>
        </p:spPr>
        <p:txBody>
          <a:bodyPr anchor="ctr">
            <a:normAutofit/>
          </a:bodyPr>
          <a:lstStyle>
            <a:lvl1pPr marL="0" indent="0" algn="ctr">
              <a:buFontTx/>
              <a:buNone/>
              <a:defRPr sz="12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a:t>
            </a:r>
          </a:p>
        </p:txBody>
      </p:sp>
      <p:sp>
        <p:nvSpPr>
          <p:cNvPr id="68" name="Text Placeholder 66"/>
          <p:cNvSpPr>
            <a:spLocks noGrp="1"/>
          </p:cNvSpPr>
          <p:nvPr>
            <p:ph type="body" sz="quarter" idx="22" hasCustomPrompt="1"/>
          </p:nvPr>
        </p:nvSpPr>
        <p:spPr>
          <a:xfrm>
            <a:off x="4785675" y="3524131"/>
            <a:ext cx="1904368" cy="430887"/>
          </a:xfrm>
        </p:spPr>
        <p:txBody>
          <a:bodyPr anchor="ctr">
            <a:normAutofit/>
          </a:bodyPr>
          <a:lstStyle>
            <a:lvl1pPr marL="0" indent="0" algn="ctr">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Title</a:t>
            </a:r>
          </a:p>
        </p:txBody>
      </p:sp>
      <p:sp>
        <p:nvSpPr>
          <p:cNvPr id="69" name="Text Placeholder 66"/>
          <p:cNvSpPr>
            <a:spLocks noGrp="1"/>
          </p:cNvSpPr>
          <p:nvPr>
            <p:ph type="body" sz="quarter" idx="23" hasCustomPrompt="1"/>
          </p:nvPr>
        </p:nvSpPr>
        <p:spPr>
          <a:xfrm>
            <a:off x="4785675" y="3955016"/>
            <a:ext cx="1901952" cy="884451"/>
          </a:xfrm>
        </p:spPr>
        <p:txBody>
          <a:bodyPr anchor="ctr">
            <a:normAutofit/>
          </a:bodyPr>
          <a:lstStyle>
            <a:lvl1pPr marL="0" indent="0" algn="ctr">
              <a:buFontTx/>
              <a:buNone/>
              <a:defRPr sz="12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a:t>
            </a:r>
          </a:p>
        </p:txBody>
      </p:sp>
    </p:spTree>
    <p:extLst>
      <p:ext uri="{BB962C8B-B14F-4D97-AF65-F5344CB8AC3E}">
        <p14:creationId xmlns:p14="http://schemas.microsoft.com/office/powerpoint/2010/main" val="54662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Background_Icon with Text">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2EA401-95E0-2C48-B0A7-A879F0B1595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
        <p:nvSpPr>
          <p:cNvPr id="14" name="Text Placeholder 66"/>
          <p:cNvSpPr>
            <a:spLocks noGrp="1"/>
          </p:cNvSpPr>
          <p:nvPr>
            <p:ph type="body" sz="quarter" idx="11" hasCustomPrompt="1"/>
          </p:nvPr>
        </p:nvSpPr>
        <p:spPr>
          <a:xfrm>
            <a:off x="3299460" y="2778935"/>
            <a:ext cx="5212080" cy="1388253"/>
          </a:xfrm>
        </p:spPr>
        <p:txBody>
          <a:bodyPr anchor="t">
            <a:normAutofit/>
          </a:bodyPr>
          <a:lstStyle>
            <a:lvl1pPr marL="0" indent="0" algn="l">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9" name="Oval 8">
            <a:extLst>
              <a:ext uri="{FF2B5EF4-FFF2-40B4-BE49-F238E27FC236}">
                <a16:creationId xmlns:a16="http://schemas.microsoft.com/office/drawing/2014/main" id="{0C3E818B-22F7-C449-AE61-AE270CF10A1D}"/>
              </a:ext>
            </a:extLst>
          </p:cNvPr>
          <p:cNvSpPr/>
          <p:nvPr userDrawn="1"/>
        </p:nvSpPr>
        <p:spPr>
          <a:xfrm>
            <a:off x="941070" y="1238250"/>
            <a:ext cx="1554480" cy="1554480"/>
          </a:xfrm>
          <a:prstGeom prst="ellips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a:spcBef>
                <a:spcPts val="1200"/>
              </a:spcBef>
              <a:buClr>
                <a:schemeClr val="tx2"/>
              </a:buClr>
            </a:pPr>
            <a:endParaRPr lang="en-US" sz="1600" dirty="0">
              <a:solidFill>
                <a:schemeClr val="accent1"/>
              </a:solidFill>
            </a:endParaRPr>
          </a:p>
        </p:txBody>
      </p:sp>
      <p:sp>
        <p:nvSpPr>
          <p:cNvPr id="10" name="Text Placeholder 66">
            <a:extLst>
              <a:ext uri="{FF2B5EF4-FFF2-40B4-BE49-F238E27FC236}">
                <a16:creationId xmlns:a16="http://schemas.microsoft.com/office/drawing/2014/main" id="{CB936554-29F1-6041-A42C-FE434B05AEB5}"/>
              </a:ext>
            </a:extLst>
          </p:cNvPr>
          <p:cNvSpPr>
            <a:spLocks noGrp="1"/>
          </p:cNvSpPr>
          <p:nvPr>
            <p:ph type="body" sz="quarter" idx="12" hasCustomPrompt="1"/>
          </p:nvPr>
        </p:nvSpPr>
        <p:spPr>
          <a:xfrm>
            <a:off x="3299460" y="1238251"/>
            <a:ext cx="5212080"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Tree>
    <p:extLst>
      <p:ext uri="{BB962C8B-B14F-4D97-AF65-F5344CB8AC3E}">
        <p14:creationId xmlns:p14="http://schemas.microsoft.com/office/powerpoint/2010/main" val="70173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fe Habor ">
    <p:spTree>
      <p:nvGrpSpPr>
        <p:cNvPr id="1" name=""/>
        <p:cNvGrpSpPr/>
        <p:nvPr/>
      </p:nvGrpSpPr>
      <p:grpSpPr>
        <a:xfrm>
          <a:off x="0" y="0"/>
          <a:ext cx="0" cy="0"/>
          <a:chOff x="0" y="0"/>
          <a:chExt cx="0" cy="0"/>
        </a:xfrm>
      </p:grpSpPr>
      <p:sp>
        <p:nvSpPr>
          <p:cNvPr id="5" name="TextBox 4"/>
          <p:cNvSpPr txBox="1"/>
          <p:nvPr userDrawn="1"/>
        </p:nvSpPr>
        <p:spPr>
          <a:xfrm>
            <a:off x="530088" y="1125498"/>
            <a:ext cx="8067262" cy="3461397"/>
          </a:xfrm>
          <a:prstGeom prst="rect">
            <a:avLst/>
          </a:prstGeom>
          <a:noFill/>
        </p:spPr>
        <p:txBody>
          <a:bodyPr wrap="square" rtlCol="0">
            <a:spAutoFit/>
          </a:bodyPr>
          <a:lstStyle/>
          <a:p>
            <a:pPr>
              <a:lnSpc>
                <a:spcPct val="110000"/>
              </a:lnSpc>
            </a:pPr>
            <a:r>
              <a:rPr lang="en-US" sz="1250" dirty="0">
                <a:latin typeface="+mn-lt"/>
              </a:rPr>
              <a:t>This presentation may contain forward-looking statements for which there are risks, uncertainties, and assumptions. If the risks materialize or assumptions prove incorrect, Workday’s business results and directions could differ materially from results implied by the forward-looking statements. Forward-looking statements include any statements regarding strategies or plans for future operations; any statements concerning new features, enhancements or upgrades to our existing applications or plans for future applications; and any statements of belief. Further information on risks that could affect Workday’s results is included in our filings with the Securities and Exchange Commission which are available on the Workday investor relations webpage: </a:t>
            </a:r>
            <a:r>
              <a:rPr lang="en-US" sz="1250" u="sng" dirty="0">
                <a:latin typeface="+mn-lt"/>
                <a:hlinkClick r:id="" action="ppaction://noaction"/>
              </a:rPr>
              <a:t>www.workday.com/company/investor_relations.php</a:t>
            </a:r>
          </a:p>
          <a:p>
            <a:pPr>
              <a:lnSpc>
                <a:spcPct val="110000"/>
              </a:lnSpc>
            </a:pPr>
            <a:endParaRPr lang="en-US" sz="1250" u="sng" dirty="0">
              <a:latin typeface="+mn-lt"/>
              <a:hlinkClick r:id="" action="ppaction://noaction"/>
            </a:endParaRPr>
          </a:p>
          <a:p>
            <a:pPr>
              <a:lnSpc>
                <a:spcPct val="110000"/>
              </a:lnSpc>
            </a:pPr>
            <a:r>
              <a:rPr lang="en-US" sz="1250" dirty="0">
                <a:latin typeface="+mn-lt"/>
              </a:rPr>
              <a:t>Workday assumes no obligation for and does not intend to update any forward-looking statements. Any unreleased services, features, functionality or enhancements referenced in any Workday document, roadmap, blog, our website, press release or public statement that are not currently available are subject to change at Workday’s discretion and may not be delivered as planned or at all. </a:t>
            </a:r>
          </a:p>
          <a:p>
            <a:pPr>
              <a:lnSpc>
                <a:spcPct val="110000"/>
              </a:lnSpc>
            </a:pPr>
            <a:endParaRPr lang="en-US" sz="1250" dirty="0">
              <a:latin typeface="+mn-lt"/>
            </a:endParaRPr>
          </a:p>
          <a:p>
            <a:pPr>
              <a:lnSpc>
                <a:spcPct val="110000"/>
              </a:lnSpc>
            </a:pPr>
            <a:r>
              <a:rPr lang="en-US" sz="1250" dirty="0">
                <a:latin typeface="+mn-lt"/>
              </a:rPr>
              <a:t>Customers who purchase Workday, Inc. services should make their purchase decisions upon services, features, and functions that are currently available.</a:t>
            </a:r>
            <a:endParaRPr lang="en-US" sz="1250" u="sng" dirty="0">
              <a:latin typeface="+mn-lt"/>
              <a:hlinkClick r:id="rId2"/>
            </a:endParaRPr>
          </a:p>
        </p:txBody>
      </p:sp>
      <p:sp>
        <p:nvSpPr>
          <p:cNvPr id="9" name="Title 3"/>
          <p:cNvSpPr>
            <a:spLocks noGrp="1"/>
          </p:cNvSpPr>
          <p:nvPr>
            <p:ph type="title" hasCustomPrompt="1"/>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8" lvl="0" indent="-91438" algn="ctr" defTabSz="914378" fontAlgn="auto">
              <a:spcBef>
                <a:spcPts val="1200"/>
              </a:spcBef>
              <a:buClr>
                <a:schemeClr val="tx2"/>
              </a:buClr>
            </a:pPr>
            <a:r>
              <a:rPr lang="en-US" dirty="0"/>
              <a:t>Safe Harbor Statement</a:t>
            </a:r>
          </a:p>
        </p:txBody>
      </p:sp>
    </p:spTree>
    <p:extLst>
      <p:ext uri="{BB962C8B-B14F-4D97-AF65-F5344CB8AC3E}">
        <p14:creationId xmlns:p14="http://schemas.microsoft.com/office/powerpoint/2010/main" val="96456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Background_Lightbulb">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A5E4E83-B1EE-EA43-9BC6-CA579F937BF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0" name="Shape">
            <a:extLst>
              <a:ext uri="{FF2B5EF4-FFF2-40B4-BE49-F238E27FC236}">
                <a16:creationId xmlns:a16="http://schemas.microsoft.com/office/drawing/2014/main" id="{417288E3-CE68-3F42-ACD0-F1651CA4A72C}"/>
              </a:ext>
            </a:extLst>
          </p:cNvPr>
          <p:cNvSpPr/>
          <p:nvPr userDrawn="1"/>
        </p:nvSpPr>
        <p:spPr>
          <a:xfrm rot="21000000">
            <a:off x="6072661" y="97311"/>
            <a:ext cx="3122556" cy="4996075"/>
          </a:xfrm>
          <a:custGeom>
            <a:avLst/>
            <a:gdLst/>
            <a:ahLst/>
            <a:cxnLst>
              <a:cxn ang="0">
                <a:pos x="wd2" y="hd2"/>
              </a:cxn>
              <a:cxn ang="5400000">
                <a:pos x="wd2" y="hd2"/>
              </a:cxn>
              <a:cxn ang="10800000">
                <a:pos x="wd2" y="hd2"/>
              </a:cxn>
              <a:cxn ang="16200000">
                <a:pos x="wd2" y="hd2"/>
              </a:cxn>
            </a:cxnLst>
            <a:rect l="0" t="0" r="r" b="b"/>
            <a:pathLst>
              <a:path w="21600" h="21600" extrusionOk="0">
                <a:moveTo>
                  <a:pt x="12960" y="9450"/>
                </a:moveTo>
                <a:lnTo>
                  <a:pt x="12960" y="9000"/>
                </a:lnTo>
                <a:cubicBezTo>
                  <a:pt x="12960" y="8751"/>
                  <a:pt x="13282" y="8550"/>
                  <a:pt x="13680" y="8550"/>
                </a:cubicBezTo>
                <a:cubicBezTo>
                  <a:pt x="14078" y="8550"/>
                  <a:pt x="14400" y="8751"/>
                  <a:pt x="14400" y="9000"/>
                </a:cubicBezTo>
                <a:cubicBezTo>
                  <a:pt x="14400" y="9249"/>
                  <a:pt x="14078" y="9450"/>
                  <a:pt x="13680" y="9450"/>
                </a:cubicBezTo>
                <a:cubicBezTo>
                  <a:pt x="13680" y="9450"/>
                  <a:pt x="12960" y="9450"/>
                  <a:pt x="12960" y="9450"/>
                </a:cubicBezTo>
                <a:close/>
                <a:moveTo>
                  <a:pt x="17630" y="11225"/>
                </a:moveTo>
                <a:cubicBezTo>
                  <a:pt x="15847" y="12320"/>
                  <a:pt x="14741" y="13762"/>
                  <a:pt x="14470" y="15300"/>
                </a:cubicBezTo>
                <a:lnTo>
                  <a:pt x="12960" y="15300"/>
                </a:lnTo>
                <a:lnTo>
                  <a:pt x="12960" y="10350"/>
                </a:lnTo>
                <a:lnTo>
                  <a:pt x="13680" y="10350"/>
                </a:lnTo>
                <a:cubicBezTo>
                  <a:pt x="14873" y="10350"/>
                  <a:pt x="15840" y="9746"/>
                  <a:pt x="15840" y="9000"/>
                </a:cubicBezTo>
                <a:cubicBezTo>
                  <a:pt x="15840" y="8254"/>
                  <a:pt x="14873" y="7650"/>
                  <a:pt x="13680" y="7650"/>
                </a:cubicBezTo>
                <a:cubicBezTo>
                  <a:pt x="12487" y="7650"/>
                  <a:pt x="11520" y="8254"/>
                  <a:pt x="11520" y="9000"/>
                </a:cubicBezTo>
                <a:lnTo>
                  <a:pt x="11520" y="9450"/>
                </a:lnTo>
                <a:lnTo>
                  <a:pt x="10080" y="9450"/>
                </a:lnTo>
                <a:lnTo>
                  <a:pt x="10080" y="9000"/>
                </a:lnTo>
                <a:cubicBezTo>
                  <a:pt x="10080" y="8254"/>
                  <a:pt x="9113" y="7650"/>
                  <a:pt x="7920" y="7650"/>
                </a:cubicBezTo>
                <a:cubicBezTo>
                  <a:pt x="6727" y="7650"/>
                  <a:pt x="5760" y="8254"/>
                  <a:pt x="5760" y="9000"/>
                </a:cubicBezTo>
                <a:cubicBezTo>
                  <a:pt x="5760" y="9746"/>
                  <a:pt x="6727" y="10350"/>
                  <a:pt x="7920" y="10350"/>
                </a:cubicBezTo>
                <a:lnTo>
                  <a:pt x="8640" y="10350"/>
                </a:lnTo>
                <a:lnTo>
                  <a:pt x="8640" y="15300"/>
                </a:lnTo>
                <a:lnTo>
                  <a:pt x="7130" y="15300"/>
                </a:lnTo>
                <a:cubicBezTo>
                  <a:pt x="6859" y="13762"/>
                  <a:pt x="5753" y="12320"/>
                  <a:pt x="3970" y="11224"/>
                </a:cubicBezTo>
                <a:cubicBezTo>
                  <a:pt x="2283" y="10188"/>
                  <a:pt x="1440" y="8747"/>
                  <a:pt x="1440" y="6900"/>
                </a:cubicBezTo>
                <a:cubicBezTo>
                  <a:pt x="1440" y="3586"/>
                  <a:pt x="5631" y="900"/>
                  <a:pt x="10800" y="900"/>
                </a:cubicBezTo>
                <a:cubicBezTo>
                  <a:pt x="15969" y="900"/>
                  <a:pt x="20160" y="3586"/>
                  <a:pt x="20160" y="6900"/>
                </a:cubicBezTo>
                <a:cubicBezTo>
                  <a:pt x="20160" y="8747"/>
                  <a:pt x="19317" y="10189"/>
                  <a:pt x="17630" y="11225"/>
                </a:cubicBezTo>
                <a:close/>
                <a:moveTo>
                  <a:pt x="12960" y="20250"/>
                </a:moveTo>
                <a:cubicBezTo>
                  <a:pt x="12960" y="20499"/>
                  <a:pt x="12638" y="20700"/>
                  <a:pt x="12240" y="20700"/>
                </a:cubicBezTo>
                <a:lnTo>
                  <a:pt x="9360" y="20700"/>
                </a:lnTo>
                <a:cubicBezTo>
                  <a:pt x="8962" y="20700"/>
                  <a:pt x="8640" y="20499"/>
                  <a:pt x="8640" y="20250"/>
                </a:cubicBezTo>
                <a:lnTo>
                  <a:pt x="8640" y="19800"/>
                </a:lnTo>
                <a:lnTo>
                  <a:pt x="12960" y="19800"/>
                </a:lnTo>
                <a:cubicBezTo>
                  <a:pt x="12960" y="19800"/>
                  <a:pt x="12960" y="20250"/>
                  <a:pt x="12960" y="20250"/>
                </a:cubicBezTo>
                <a:close/>
                <a:moveTo>
                  <a:pt x="7200" y="18900"/>
                </a:moveTo>
                <a:lnTo>
                  <a:pt x="7200" y="18000"/>
                </a:lnTo>
                <a:lnTo>
                  <a:pt x="14400" y="18000"/>
                </a:lnTo>
                <a:lnTo>
                  <a:pt x="14400" y="18900"/>
                </a:lnTo>
                <a:lnTo>
                  <a:pt x="12960" y="18900"/>
                </a:lnTo>
                <a:lnTo>
                  <a:pt x="8640" y="18900"/>
                </a:lnTo>
                <a:cubicBezTo>
                  <a:pt x="8640" y="18900"/>
                  <a:pt x="7200" y="18900"/>
                  <a:pt x="7200" y="18900"/>
                </a:cubicBezTo>
                <a:close/>
                <a:moveTo>
                  <a:pt x="11520" y="15300"/>
                </a:moveTo>
                <a:lnTo>
                  <a:pt x="10080" y="15300"/>
                </a:lnTo>
                <a:lnTo>
                  <a:pt x="10080" y="10350"/>
                </a:lnTo>
                <a:lnTo>
                  <a:pt x="11520" y="10350"/>
                </a:lnTo>
                <a:cubicBezTo>
                  <a:pt x="11520" y="10350"/>
                  <a:pt x="11520" y="15300"/>
                  <a:pt x="11520" y="15300"/>
                </a:cubicBezTo>
                <a:close/>
                <a:moveTo>
                  <a:pt x="8640" y="9450"/>
                </a:moveTo>
                <a:lnTo>
                  <a:pt x="7920" y="9450"/>
                </a:lnTo>
                <a:cubicBezTo>
                  <a:pt x="7522" y="9450"/>
                  <a:pt x="7200" y="9249"/>
                  <a:pt x="7200" y="9000"/>
                </a:cubicBezTo>
                <a:cubicBezTo>
                  <a:pt x="7200" y="8751"/>
                  <a:pt x="7522" y="8550"/>
                  <a:pt x="7920" y="8550"/>
                </a:cubicBezTo>
                <a:cubicBezTo>
                  <a:pt x="8318" y="8550"/>
                  <a:pt x="8640" y="8751"/>
                  <a:pt x="8640" y="9000"/>
                </a:cubicBezTo>
                <a:cubicBezTo>
                  <a:pt x="8640" y="9000"/>
                  <a:pt x="8640" y="9450"/>
                  <a:pt x="8640" y="9450"/>
                </a:cubicBezTo>
                <a:close/>
                <a:moveTo>
                  <a:pt x="7200" y="16200"/>
                </a:moveTo>
                <a:lnTo>
                  <a:pt x="8640" y="16200"/>
                </a:lnTo>
                <a:lnTo>
                  <a:pt x="10080" y="16200"/>
                </a:lnTo>
                <a:lnTo>
                  <a:pt x="11520" y="16200"/>
                </a:lnTo>
                <a:lnTo>
                  <a:pt x="12960" y="16200"/>
                </a:lnTo>
                <a:lnTo>
                  <a:pt x="14400" y="16200"/>
                </a:lnTo>
                <a:lnTo>
                  <a:pt x="14400" y="17100"/>
                </a:lnTo>
                <a:lnTo>
                  <a:pt x="7200" y="17100"/>
                </a:lnTo>
                <a:cubicBezTo>
                  <a:pt x="7200" y="17100"/>
                  <a:pt x="7200" y="16200"/>
                  <a:pt x="7200" y="16200"/>
                </a:cubicBezTo>
                <a:close/>
                <a:moveTo>
                  <a:pt x="10800" y="0"/>
                </a:moveTo>
                <a:cubicBezTo>
                  <a:pt x="4827" y="0"/>
                  <a:pt x="0" y="3094"/>
                  <a:pt x="0" y="6900"/>
                </a:cubicBezTo>
                <a:cubicBezTo>
                  <a:pt x="0" y="8975"/>
                  <a:pt x="979" y="10650"/>
                  <a:pt x="2961" y="11866"/>
                </a:cubicBezTo>
                <a:cubicBezTo>
                  <a:pt x="4751" y="12966"/>
                  <a:pt x="5760" y="14470"/>
                  <a:pt x="5760" y="16039"/>
                </a:cubicBezTo>
                <a:lnTo>
                  <a:pt x="5760" y="18900"/>
                </a:lnTo>
                <a:cubicBezTo>
                  <a:pt x="5760" y="19397"/>
                  <a:pt x="6404" y="19800"/>
                  <a:pt x="7200" y="19800"/>
                </a:cubicBezTo>
                <a:lnTo>
                  <a:pt x="7200" y="19800"/>
                </a:lnTo>
                <a:lnTo>
                  <a:pt x="7200" y="20250"/>
                </a:lnTo>
                <a:cubicBezTo>
                  <a:pt x="7200" y="20996"/>
                  <a:pt x="8167" y="21600"/>
                  <a:pt x="9360" y="21600"/>
                </a:cubicBezTo>
                <a:lnTo>
                  <a:pt x="12240" y="21600"/>
                </a:lnTo>
                <a:cubicBezTo>
                  <a:pt x="13433" y="21600"/>
                  <a:pt x="14400" y="20996"/>
                  <a:pt x="14400" y="20250"/>
                </a:cubicBezTo>
                <a:lnTo>
                  <a:pt x="14400" y="19800"/>
                </a:lnTo>
                <a:lnTo>
                  <a:pt x="14400" y="19800"/>
                </a:lnTo>
                <a:cubicBezTo>
                  <a:pt x="15195" y="19800"/>
                  <a:pt x="15840" y="19397"/>
                  <a:pt x="15840" y="18900"/>
                </a:cubicBezTo>
                <a:lnTo>
                  <a:pt x="15840" y="16039"/>
                </a:lnTo>
                <a:cubicBezTo>
                  <a:pt x="15840" y="14470"/>
                  <a:pt x="16849" y="12966"/>
                  <a:pt x="18639" y="11866"/>
                </a:cubicBezTo>
                <a:cubicBezTo>
                  <a:pt x="20620" y="10650"/>
                  <a:pt x="21600" y="8975"/>
                  <a:pt x="21600" y="6900"/>
                </a:cubicBezTo>
                <a:cubicBezTo>
                  <a:pt x="21600" y="3094"/>
                  <a:pt x="16773" y="0"/>
                  <a:pt x="10800" y="0"/>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227533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Background_Location">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EA4C971-B616-424C-BAD6-C415D032D49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7" name="Shape">
            <a:extLst>
              <a:ext uri="{FF2B5EF4-FFF2-40B4-BE49-F238E27FC236}">
                <a16:creationId xmlns:a16="http://schemas.microsoft.com/office/drawing/2014/main" id="{FB2FE3B8-FBC7-FF45-8F34-2E9DD55CEAC5}"/>
              </a:ext>
            </a:extLst>
          </p:cNvPr>
          <p:cNvSpPr/>
          <p:nvPr userDrawn="1"/>
        </p:nvSpPr>
        <p:spPr>
          <a:xfrm>
            <a:off x="5620254" y="78856"/>
            <a:ext cx="3468292" cy="4985791"/>
          </a:xfrm>
          <a:custGeom>
            <a:avLst/>
            <a:gdLst/>
            <a:ahLst/>
            <a:cxnLst>
              <a:cxn ang="0">
                <a:pos x="wd2" y="hd2"/>
              </a:cxn>
              <a:cxn ang="5400000">
                <a:pos x="wd2" y="hd2"/>
              </a:cxn>
              <a:cxn ang="10800000">
                <a:pos x="wd2" y="hd2"/>
              </a:cxn>
              <a:cxn ang="16200000">
                <a:pos x="wd2" y="hd2"/>
              </a:cxn>
            </a:cxnLst>
            <a:rect l="0" t="0" r="r" b="b"/>
            <a:pathLst>
              <a:path w="21600" h="21472" extrusionOk="0">
                <a:moveTo>
                  <a:pt x="10800" y="18671"/>
                </a:moveTo>
                <a:cubicBezTo>
                  <a:pt x="10427" y="18671"/>
                  <a:pt x="10125" y="18462"/>
                  <a:pt x="10125" y="18204"/>
                </a:cubicBezTo>
                <a:cubicBezTo>
                  <a:pt x="10125" y="17947"/>
                  <a:pt x="10427" y="17738"/>
                  <a:pt x="10800" y="17738"/>
                </a:cubicBezTo>
                <a:cubicBezTo>
                  <a:pt x="11173" y="17738"/>
                  <a:pt x="11475" y="17947"/>
                  <a:pt x="11475" y="18204"/>
                </a:cubicBezTo>
                <a:cubicBezTo>
                  <a:pt x="11475" y="18462"/>
                  <a:pt x="11173" y="18671"/>
                  <a:pt x="10800" y="18671"/>
                </a:cubicBezTo>
                <a:close/>
                <a:moveTo>
                  <a:pt x="7264" y="14939"/>
                </a:moveTo>
                <a:cubicBezTo>
                  <a:pt x="7073" y="14717"/>
                  <a:pt x="7179" y="14431"/>
                  <a:pt x="7499" y="14299"/>
                </a:cubicBezTo>
                <a:cubicBezTo>
                  <a:pt x="7820" y="14167"/>
                  <a:pt x="8234" y="14240"/>
                  <a:pt x="8425" y="14462"/>
                </a:cubicBezTo>
                <a:lnTo>
                  <a:pt x="8425" y="14462"/>
                </a:lnTo>
                <a:lnTo>
                  <a:pt x="10048" y="16351"/>
                </a:lnTo>
                <a:cubicBezTo>
                  <a:pt x="10239" y="16573"/>
                  <a:pt x="10133" y="16859"/>
                  <a:pt x="9812" y="16991"/>
                </a:cubicBezTo>
                <a:cubicBezTo>
                  <a:pt x="9492" y="17123"/>
                  <a:pt x="9078" y="17050"/>
                  <a:pt x="8887" y="16828"/>
                </a:cubicBezTo>
                <a:cubicBezTo>
                  <a:pt x="8887" y="16828"/>
                  <a:pt x="7264" y="14939"/>
                  <a:pt x="7264" y="14939"/>
                </a:cubicBezTo>
                <a:close/>
                <a:moveTo>
                  <a:pt x="10800" y="11203"/>
                </a:moveTo>
                <a:cubicBezTo>
                  <a:pt x="7818" y="11203"/>
                  <a:pt x="5400" y="9531"/>
                  <a:pt x="5400" y="7468"/>
                </a:cubicBezTo>
                <a:cubicBezTo>
                  <a:pt x="5400" y="5406"/>
                  <a:pt x="7818" y="3734"/>
                  <a:pt x="10800" y="3734"/>
                </a:cubicBezTo>
                <a:cubicBezTo>
                  <a:pt x="13782" y="3734"/>
                  <a:pt x="16200" y="5406"/>
                  <a:pt x="16200" y="7468"/>
                </a:cubicBezTo>
                <a:cubicBezTo>
                  <a:pt x="16200" y="9531"/>
                  <a:pt x="13782" y="11203"/>
                  <a:pt x="10800" y="11203"/>
                </a:cubicBezTo>
                <a:close/>
                <a:moveTo>
                  <a:pt x="10800" y="10269"/>
                </a:moveTo>
                <a:cubicBezTo>
                  <a:pt x="13037" y="10269"/>
                  <a:pt x="14850" y="9015"/>
                  <a:pt x="14850" y="7468"/>
                </a:cubicBezTo>
                <a:cubicBezTo>
                  <a:pt x="14850" y="5922"/>
                  <a:pt x="13037" y="4668"/>
                  <a:pt x="10800" y="4668"/>
                </a:cubicBezTo>
                <a:cubicBezTo>
                  <a:pt x="8563" y="4668"/>
                  <a:pt x="6750" y="5922"/>
                  <a:pt x="6750" y="7468"/>
                </a:cubicBezTo>
                <a:cubicBezTo>
                  <a:pt x="6750" y="9015"/>
                  <a:pt x="8563" y="10269"/>
                  <a:pt x="10800" y="10269"/>
                </a:cubicBezTo>
                <a:close/>
                <a:moveTo>
                  <a:pt x="9689" y="21069"/>
                </a:moveTo>
                <a:cubicBezTo>
                  <a:pt x="3230" y="14602"/>
                  <a:pt x="0" y="10135"/>
                  <a:pt x="0" y="7468"/>
                </a:cubicBezTo>
                <a:cubicBezTo>
                  <a:pt x="0" y="3344"/>
                  <a:pt x="4835" y="0"/>
                  <a:pt x="10800" y="0"/>
                </a:cubicBezTo>
                <a:cubicBezTo>
                  <a:pt x="16765" y="0"/>
                  <a:pt x="21600" y="3344"/>
                  <a:pt x="21600" y="7468"/>
                </a:cubicBezTo>
                <a:cubicBezTo>
                  <a:pt x="21600" y="10135"/>
                  <a:pt x="18370" y="14602"/>
                  <a:pt x="11911" y="21069"/>
                </a:cubicBezTo>
                <a:cubicBezTo>
                  <a:pt x="11488" y="21493"/>
                  <a:pt x="10647" y="21600"/>
                  <a:pt x="10033" y="21307"/>
                </a:cubicBezTo>
                <a:cubicBezTo>
                  <a:pt x="9899" y="21243"/>
                  <a:pt x="9782" y="21162"/>
                  <a:pt x="9689" y="21069"/>
                </a:cubicBezTo>
                <a:close/>
                <a:moveTo>
                  <a:pt x="10800" y="20538"/>
                </a:moveTo>
                <a:cubicBezTo>
                  <a:pt x="17100" y="14231"/>
                  <a:pt x="20250" y="9875"/>
                  <a:pt x="20250" y="7468"/>
                </a:cubicBezTo>
                <a:cubicBezTo>
                  <a:pt x="20250" y="3859"/>
                  <a:pt x="16019" y="934"/>
                  <a:pt x="10800" y="934"/>
                </a:cubicBezTo>
                <a:cubicBezTo>
                  <a:pt x="5581" y="934"/>
                  <a:pt x="1350" y="3859"/>
                  <a:pt x="1350" y="7468"/>
                </a:cubicBezTo>
                <a:cubicBezTo>
                  <a:pt x="1350" y="9875"/>
                  <a:pt x="4500" y="14231"/>
                  <a:pt x="10800" y="20538"/>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157285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Background_Healthy">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9548218-5776-AB4A-91D4-695E997BEE2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0" name="Freeform 19">
            <a:extLst>
              <a:ext uri="{FF2B5EF4-FFF2-40B4-BE49-F238E27FC236}">
                <a16:creationId xmlns:a16="http://schemas.microsoft.com/office/drawing/2014/main" id="{121C9D3E-ABC4-0341-AE51-1D6244A50F7F}"/>
              </a:ext>
            </a:extLst>
          </p:cNvPr>
          <p:cNvSpPr/>
          <p:nvPr userDrawn="1"/>
        </p:nvSpPr>
        <p:spPr>
          <a:xfrm rot="21086042">
            <a:off x="5463142" y="521292"/>
            <a:ext cx="4042814" cy="4713190"/>
          </a:xfrm>
          <a:custGeom>
            <a:avLst/>
            <a:gdLst>
              <a:gd name="connsiteX0" fmla="*/ 3798263 w 4042814"/>
              <a:gd name="connsiteY0" fmla="*/ 27177 h 4713190"/>
              <a:gd name="connsiteX1" fmla="*/ 3939560 w 4042814"/>
              <a:gd name="connsiteY1" fmla="*/ 50693 h 4713190"/>
              <a:gd name="connsiteX2" fmla="*/ 4042814 w 4042814"/>
              <a:gd name="connsiteY2" fmla="*/ 77906 h 4713190"/>
              <a:gd name="connsiteX3" fmla="*/ 4009712 w 4042814"/>
              <a:gd name="connsiteY3" fmla="*/ 297665 h 4713190"/>
              <a:gd name="connsiteX4" fmla="*/ 3891626 w 4042814"/>
              <a:gd name="connsiteY4" fmla="*/ 266478 h 4713190"/>
              <a:gd name="connsiteX5" fmla="*/ 2715669 w 4042814"/>
              <a:gd name="connsiteY5" fmla="*/ 634554 h 4713190"/>
              <a:gd name="connsiteX6" fmla="*/ 2605345 w 4042814"/>
              <a:gd name="connsiteY6" fmla="*/ 744928 h 4713190"/>
              <a:gd name="connsiteX7" fmla="*/ 2495278 w 4042814"/>
              <a:gd name="connsiteY7" fmla="*/ 634554 h 4713190"/>
              <a:gd name="connsiteX8" fmla="*/ 621314 w 4042814"/>
              <a:gd name="connsiteY8" fmla="*/ 634554 h 4713190"/>
              <a:gd name="connsiteX9" fmla="*/ 379578 w 4042814"/>
              <a:gd name="connsiteY9" fmla="*/ 2204498 h 4713190"/>
              <a:gd name="connsiteX10" fmla="*/ 852248 w 4042814"/>
              <a:gd name="connsiteY10" fmla="*/ 2204498 h 4713190"/>
              <a:gd name="connsiteX11" fmla="*/ 1461988 w 4042814"/>
              <a:gd name="connsiteY11" fmla="*/ 2204498 h 4713190"/>
              <a:gd name="connsiteX12" fmla="*/ 1763385 w 4042814"/>
              <a:gd name="connsiteY12" fmla="*/ 2204498 h 4713190"/>
              <a:gd name="connsiteX13" fmla="*/ 1855193 w 4042814"/>
              <a:gd name="connsiteY13" fmla="*/ 2253679 h 4713190"/>
              <a:gd name="connsiteX14" fmla="*/ 1927971 w 4042814"/>
              <a:gd name="connsiteY14" fmla="*/ 2362920 h 4713190"/>
              <a:gd name="connsiteX15" fmla="*/ 2206481 w 4042814"/>
              <a:gd name="connsiteY15" fmla="*/ 970436 h 4713190"/>
              <a:gd name="connsiteX16" fmla="*/ 2424301 w 4042814"/>
              <a:gd name="connsiteY16" fmla="*/ 981995 h 4713190"/>
              <a:gd name="connsiteX17" fmla="*/ 2576028 w 4042814"/>
              <a:gd name="connsiteY17" fmla="*/ 2650075 h 4713190"/>
              <a:gd name="connsiteX18" fmla="*/ 2647263 w 4042814"/>
              <a:gd name="connsiteY18" fmla="*/ 2293115 h 4713190"/>
              <a:gd name="connsiteX19" fmla="*/ 2755530 w 4042814"/>
              <a:gd name="connsiteY19" fmla="*/ 2204498 h 4713190"/>
              <a:gd name="connsiteX20" fmla="*/ 3149250 w 4042814"/>
              <a:gd name="connsiteY20" fmla="*/ 2204498 h 4713190"/>
              <a:gd name="connsiteX21" fmla="*/ 3637350 w 4042814"/>
              <a:gd name="connsiteY21" fmla="*/ 1983976 h 4713190"/>
              <a:gd name="connsiteX22" fmla="*/ 3753775 w 4042814"/>
              <a:gd name="connsiteY22" fmla="*/ 1996793 h 4713190"/>
              <a:gd name="connsiteX23" fmla="*/ 3720907 w 4042814"/>
              <a:gd name="connsiteY23" fmla="*/ 2214997 h 4713190"/>
              <a:gd name="connsiteX24" fmla="*/ 3637350 w 4042814"/>
              <a:gd name="connsiteY24" fmla="*/ 2204498 h 4713190"/>
              <a:gd name="connsiteX25" fmla="*/ 3277833 w 4042814"/>
              <a:gd name="connsiteY25" fmla="*/ 2388984 h 4713190"/>
              <a:gd name="connsiteX26" fmla="*/ 3196311 w 4042814"/>
              <a:gd name="connsiteY26" fmla="*/ 2425020 h 4713190"/>
              <a:gd name="connsiteX27" fmla="*/ 2845795 w 4042814"/>
              <a:gd name="connsiteY27" fmla="*/ 2425020 h 4713190"/>
              <a:gd name="connsiteX28" fmla="*/ 2643148 w 4042814"/>
              <a:gd name="connsiteY28" fmla="*/ 3438560 h 4713190"/>
              <a:gd name="connsiteX29" fmla="*/ 2425329 w 4042814"/>
              <a:gd name="connsiteY29" fmla="*/ 3427001 h 4713190"/>
              <a:gd name="connsiteX30" fmla="*/ 2273602 w 4042814"/>
              <a:gd name="connsiteY30" fmla="*/ 1758921 h 4713190"/>
              <a:gd name="connsiteX31" fmla="*/ 2092043 w 4042814"/>
              <a:gd name="connsiteY31" fmla="*/ 2667073 h 4713190"/>
              <a:gd name="connsiteX32" fmla="*/ 1892225 w 4042814"/>
              <a:gd name="connsiteY32" fmla="*/ 2706508 h 4713190"/>
              <a:gd name="connsiteX33" fmla="*/ 1704494 w 4042814"/>
              <a:gd name="connsiteY33" fmla="*/ 2425020 h 4713190"/>
              <a:gd name="connsiteX34" fmla="*/ 1432671 w 4042814"/>
              <a:gd name="connsiteY34" fmla="*/ 2425020 h 4713190"/>
              <a:gd name="connsiteX35" fmla="*/ 1376094 w 4042814"/>
              <a:gd name="connsiteY35" fmla="*/ 2409155 h 4713190"/>
              <a:gd name="connsiteX36" fmla="*/ 938399 w 4042814"/>
              <a:gd name="connsiteY36" fmla="*/ 2409155 h 4713190"/>
              <a:gd name="connsiteX37" fmla="*/ 881565 w 4042814"/>
              <a:gd name="connsiteY37" fmla="*/ 2425020 h 4713190"/>
              <a:gd name="connsiteX38" fmla="*/ 539535 w 4042814"/>
              <a:gd name="connsiteY38" fmla="*/ 2425020 h 4713190"/>
              <a:gd name="connsiteX39" fmla="*/ 621314 w 4042814"/>
              <a:gd name="connsiteY39" fmla="*/ 2508424 h 4713190"/>
              <a:gd name="connsiteX40" fmla="*/ 2605345 w 4042814"/>
              <a:gd name="connsiteY40" fmla="*/ 4492668 h 4713190"/>
              <a:gd name="connsiteX41" fmla="*/ 3514835 w 4042814"/>
              <a:gd name="connsiteY41" fmla="*/ 3583080 h 4713190"/>
              <a:gd name="connsiteX42" fmla="*/ 3459496 w 4042814"/>
              <a:gd name="connsiteY42" fmla="*/ 3950471 h 4713190"/>
              <a:gd name="connsiteX43" fmla="*/ 2761445 w 4042814"/>
              <a:gd name="connsiteY43" fmla="*/ 4648597 h 4713190"/>
              <a:gd name="connsiteX44" fmla="*/ 2449760 w 4042814"/>
              <a:gd name="connsiteY44" fmla="*/ 4648597 h 4713190"/>
              <a:gd name="connsiteX45" fmla="*/ 2449503 w 4042814"/>
              <a:gd name="connsiteY45" fmla="*/ 4648597 h 4713190"/>
              <a:gd name="connsiteX46" fmla="*/ 470615 w 4042814"/>
              <a:gd name="connsiteY46" fmla="*/ 2669112 h 4713190"/>
              <a:gd name="connsiteX47" fmla="*/ 459814 w 4042814"/>
              <a:gd name="connsiteY47" fmla="*/ 484971 h 4713190"/>
              <a:gd name="connsiteX48" fmla="*/ 2605602 w 4042814"/>
              <a:gd name="connsiteY48" fmla="*/ 433296 h 4713190"/>
              <a:gd name="connsiteX49" fmla="*/ 3798263 w 4042814"/>
              <a:gd name="connsiteY49" fmla="*/ 27177 h 471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42814" h="4713190">
                <a:moveTo>
                  <a:pt x="3798263" y="27177"/>
                </a:moveTo>
                <a:cubicBezTo>
                  <a:pt x="3845455" y="32767"/>
                  <a:pt x="3892596" y="40610"/>
                  <a:pt x="3939560" y="50693"/>
                </a:cubicBezTo>
                <a:lnTo>
                  <a:pt x="4042814" y="77906"/>
                </a:lnTo>
                <a:lnTo>
                  <a:pt x="4009712" y="297665"/>
                </a:lnTo>
                <a:lnTo>
                  <a:pt x="3891626" y="266478"/>
                </a:lnTo>
                <a:cubicBezTo>
                  <a:pt x="3478989" y="177978"/>
                  <a:pt x="3048055" y="289492"/>
                  <a:pt x="2715669" y="634554"/>
                </a:cubicBezTo>
                <a:lnTo>
                  <a:pt x="2605345" y="744928"/>
                </a:lnTo>
                <a:lnTo>
                  <a:pt x="2495278" y="634554"/>
                </a:lnTo>
                <a:cubicBezTo>
                  <a:pt x="1963203" y="82456"/>
                  <a:pt x="1132301" y="82455"/>
                  <a:pt x="621314" y="634554"/>
                </a:cubicBezTo>
                <a:cubicBezTo>
                  <a:pt x="201620" y="1088516"/>
                  <a:pt x="94896" y="1707247"/>
                  <a:pt x="379578" y="2204498"/>
                </a:cubicBezTo>
                <a:lnTo>
                  <a:pt x="852248" y="2204498"/>
                </a:lnTo>
                <a:cubicBezTo>
                  <a:pt x="1053352" y="2094350"/>
                  <a:pt x="1261141" y="2094350"/>
                  <a:pt x="1461988" y="2204498"/>
                </a:cubicBezTo>
                <a:lnTo>
                  <a:pt x="1763385" y="2204498"/>
                </a:lnTo>
                <a:cubicBezTo>
                  <a:pt x="1800417" y="2204498"/>
                  <a:pt x="1834620" y="2222856"/>
                  <a:pt x="1855193" y="2253679"/>
                </a:cubicBezTo>
                <a:lnTo>
                  <a:pt x="1927971" y="2362920"/>
                </a:lnTo>
                <a:lnTo>
                  <a:pt x="2206481" y="970436"/>
                </a:lnTo>
                <a:cubicBezTo>
                  <a:pt x="2231427" y="845557"/>
                  <a:pt x="2412728" y="855302"/>
                  <a:pt x="2424301" y="981995"/>
                </a:cubicBezTo>
                <a:lnTo>
                  <a:pt x="2576028" y="2650075"/>
                </a:lnTo>
                <a:lnTo>
                  <a:pt x="2647263" y="2293115"/>
                </a:lnTo>
                <a:cubicBezTo>
                  <a:pt x="2657807" y="2241440"/>
                  <a:pt x="2703068" y="2204498"/>
                  <a:pt x="2755530" y="2204498"/>
                </a:cubicBezTo>
                <a:lnTo>
                  <a:pt x="3149250" y="2204498"/>
                </a:lnTo>
                <a:cubicBezTo>
                  <a:pt x="3294806" y="2059221"/>
                  <a:pt x="3458620" y="1983976"/>
                  <a:pt x="3637350" y="1983976"/>
                </a:cubicBezTo>
                <a:lnTo>
                  <a:pt x="3753775" y="1996793"/>
                </a:lnTo>
                <a:lnTo>
                  <a:pt x="3720907" y="2214997"/>
                </a:lnTo>
                <a:lnTo>
                  <a:pt x="3637350" y="2204498"/>
                </a:lnTo>
                <a:cubicBezTo>
                  <a:pt x="3510568" y="2204498"/>
                  <a:pt x="3392272" y="2263651"/>
                  <a:pt x="3277833" y="2388984"/>
                </a:cubicBezTo>
                <a:cubicBezTo>
                  <a:pt x="3257002" y="2411874"/>
                  <a:pt x="3227428" y="2425020"/>
                  <a:pt x="3196311" y="2425020"/>
                </a:cubicBezTo>
                <a:lnTo>
                  <a:pt x="2845795" y="2425020"/>
                </a:lnTo>
                <a:lnTo>
                  <a:pt x="2643148" y="3438560"/>
                </a:lnTo>
                <a:cubicBezTo>
                  <a:pt x="2618203" y="3563439"/>
                  <a:pt x="2436902" y="3553693"/>
                  <a:pt x="2425329" y="3427001"/>
                </a:cubicBezTo>
                <a:lnTo>
                  <a:pt x="2273602" y="1758921"/>
                </a:lnTo>
                <a:lnTo>
                  <a:pt x="2092043" y="2667073"/>
                </a:lnTo>
                <a:cubicBezTo>
                  <a:pt x="2072756" y="2763395"/>
                  <a:pt x="1946744" y="2788326"/>
                  <a:pt x="1892225" y="2706508"/>
                </a:cubicBezTo>
                <a:lnTo>
                  <a:pt x="1704494" y="2425020"/>
                </a:lnTo>
                <a:lnTo>
                  <a:pt x="1432671" y="2425020"/>
                </a:lnTo>
                <a:cubicBezTo>
                  <a:pt x="1412869" y="2425020"/>
                  <a:pt x="1393325" y="2419580"/>
                  <a:pt x="1376094" y="2409155"/>
                </a:cubicBezTo>
                <a:cubicBezTo>
                  <a:pt x="1227453" y="2319858"/>
                  <a:pt x="1087040" y="2319858"/>
                  <a:pt x="938399" y="2409155"/>
                </a:cubicBezTo>
                <a:cubicBezTo>
                  <a:pt x="921169" y="2419580"/>
                  <a:pt x="901624" y="2425020"/>
                  <a:pt x="881565" y="2425020"/>
                </a:cubicBezTo>
                <a:lnTo>
                  <a:pt x="539535" y="2425020"/>
                </a:lnTo>
                <a:cubicBezTo>
                  <a:pt x="565252" y="2453577"/>
                  <a:pt x="592511" y="2481453"/>
                  <a:pt x="621314" y="2508424"/>
                </a:cubicBezTo>
                <a:lnTo>
                  <a:pt x="2605345" y="4492668"/>
                </a:lnTo>
                <a:lnTo>
                  <a:pt x="3514835" y="3583080"/>
                </a:lnTo>
                <a:lnTo>
                  <a:pt x="3459496" y="3950471"/>
                </a:lnTo>
                <a:lnTo>
                  <a:pt x="2761445" y="4648597"/>
                </a:lnTo>
                <a:cubicBezTo>
                  <a:pt x="2675294" y="4734721"/>
                  <a:pt x="2535910" y="4734721"/>
                  <a:pt x="2449760" y="4648597"/>
                </a:cubicBezTo>
                <a:cubicBezTo>
                  <a:pt x="2449503" y="4648597"/>
                  <a:pt x="2449503" y="4648597"/>
                  <a:pt x="2449503" y="4648597"/>
                </a:cubicBezTo>
                <a:lnTo>
                  <a:pt x="470615" y="2669112"/>
                </a:lnTo>
                <a:cubicBezTo>
                  <a:pt x="-163298" y="2072819"/>
                  <a:pt x="-146839" y="1140644"/>
                  <a:pt x="459814" y="484971"/>
                </a:cubicBezTo>
                <a:cubicBezTo>
                  <a:pt x="1042037" y="-144412"/>
                  <a:pt x="1984805" y="-160731"/>
                  <a:pt x="2605602" y="433296"/>
                </a:cubicBezTo>
                <a:cubicBezTo>
                  <a:pt x="2944820" y="109100"/>
                  <a:pt x="3373543" y="-23127"/>
                  <a:pt x="3798263" y="27177"/>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187525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Background_Puzzle">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55E5248-6CEE-C144-837C-136B522E25D9}"/>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F49DAB65-9FDE-0C4B-B39F-12C35DD0C73B}"/>
              </a:ext>
            </a:extLst>
          </p:cNvPr>
          <p:cNvSpPr/>
          <p:nvPr userDrawn="1"/>
        </p:nvSpPr>
        <p:spPr>
          <a:xfrm rot="20963545">
            <a:off x="5528955" y="49585"/>
            <a:ext cx="3868732" cy="4778666"/>
          </a:xfrm>
          <a:custGeom>
            <a:avLst/>
            <a:gdLst>
              <a:gd name="connsiteX0" fmla="*/ 2174553 w 3868732"/>
              <a:gd name="connsiteY0" fmla="*/ 9989 h 4778666"/>
              <a:gd name="connsiteX1" fmla="*/ 2836538 w 3868732"/>
              <a:gd name="connsiteY1" fmla="*/ 683432 h 4778666"/>
              <a:gd name="connsiteX2" fmla="*/ 2836538 w 3868732"/>
              <a:gd name="connsiteY2" fmla="*/ 909864 h 4778666"/>
              <a:gd name="connsiteX3" fmla="*/ 3641300 w 3868732"/>
              <a:gd name="connsiteY3" fmla="*/ 909864 h 4778666"/>
              <a:gd name="connsiteX4" fmla="*/ 3868732 w 3868732"/>
              <a:gd name="connsiteY4" fmla="*/ 1137414 h 4778666"/>
              <a:gd name="connsiteX5" fmla="*/ 3868732 w 3868732"/>
              <a:gd name="connsiteY5" fmla="*/ 1190782 h 4778666"/>
              <a:gd name="connsiteX6" fmla="*/ 3703058 w 3868732"/>
              <a:gd name="connsiteY6" fmla="*/ 2075406 h 4778666"/>
              <a:gd name="connsiteX7" fmla="*/ 3641300 w 3868732"/>
              <a:gd name="connsiteY7" fmla="*/ 2095050 h 4778666"/>
              <a:gd name="connsiteX8" fmla="*/ 3641300 w 3868732"/>
              <a:gd name="connsiteY8" fmla="*/ 1137414 h 4778666"/>
              <a:gd name="connsiteX9" fmla="*/ 2503272 w 3868732"/>
              <a:gd name="connsiteY9" fmla="*/ 1137414 h 4778666"/>
              <a:gd name="connsiteX10" fmla="*/ 2389448 w 3868732"/>
              <a:gd name="connsiteY10" fmla="*/ 340876 h 4778666"/>
              <a:gd name="connsiteX11" fmla="*/ 1593109 w 3868732"/>
              <a:gd name="connsiteY11" fmla="*/ 454763 h 4778666"/>
              <a:gd name="connsiteX12" fmla="*/ 1593109 w 3868732"/>
              <a:gd name="connsiteY12" fmla="*/ 1137414 h 4778666"/>
              <a:gd name="connsiteX13" fmla="*/ 227649 w 3868732"/>
              <a:gd name="connsiteY13" fmla="*/ 1137414 h 4778666"/>
              <a:gd name="connsiteX14" fmla="*/ 227649 w 3868732"/>
              <a:gd name="connsiteY14" fmla="*/ 1853179 h 4778666"/>
              <a:gd name="connsiteX15" fmla="*/ 1217942 w 3868732"/>
              <a:gd name="connsiteY15" fmla="*/ 2389723 h 4778666"/>
              <a:gd name="connsiteX16" fmla="*/ 681434 w 3868732"/>
              <a:gd name="connsiteY16" fmla="*/ 3380250 h 4778666"/>
              <a:gd name="connsiteX17" fmla="*/ 227649 w 3868732"/>
              <a:gd name="connsiteY17" fmla="*/ 3380250 h 4778666"/>
              <a:gd name="connsiteX18" fmla="*/ 227649 w 3868732"/>
              <a:gd name="connsiteY18" fmla="*/ 4551115 h 4778666"/>
              <a:gd name="connsiteX19" fmla="*/ 1284682 w 3868732"/>
              <a:gd name="connsiteY19" fmla="*/ 4551116 h 4778666"/>
              <a:gd name="connsiteX20" fmla="*/ 1821190 w 3868732"/>
              <a:gd name="connsiteY20" fmla="*/ 3560590 h 4778666"/>
              <a:gd name="connsiteX21" fmla="*/ 2811699 w 3868732"/>
              <a:gd name="connsiteY21" fmla="*/ 4097357 h 4778666"/>
              <a:gd name="connsiteX22" fmla="*/ 2811700 w 3868732"/>
              <a:gd name="connsiteY22" fmla="*/ 4551116 h 4778666"/>
              <a:gd name="connsiteX23" fmla="*/ 3239403 w 3868732"/>
              <a:gd name="connsiteY23" fmla="*/ 4551116 h 4778666"/>
              <a:gd name="connsiteX24" fmla="*/ 3196787 w 3868732"/>
              <a:gd name="connsiteY24" fmla="*/ 4778666 h 4778666"/>
              <a:gd name="connsiteX25" fmla="*/ 2811699 w 3868732"/>
              <a:gd name="connsiteY25" fmla="*/ 4778666 h 4778666"/>
              <a:gd name="connsiteX26" fmla="*/ 2584050 w 3868732"/>
              <a:gd name="connsiteY26" fmla="*/ 4551116 h 4778666"/>
              <a:gd name="connsiteX27" fmla="*/ 2593554 w 3868732"/>
              <a:gd name="connsiteY27" fmla="*/ 4486229 h 4778666"/>
              <a:gd name="connsiteX28" fmla="*/ 2210180 w 3868732"/>
              <a:gd name="connsiteY28" fmla="*/ 3778742 h 4778666"/>
              <a:gd name="connsiteX29" fmla="*/ 1502827 w 3868732"/>
              <a:gd name="connsiteY29" fmla="*/ 4162244 h 4778666"/>
              <a:gd name="connsiteX30" fmla="*/ 1502827 w 3868732"/>
              <a:gd name="connsiteY30" fmla="*/ 4486229 h 4778666"/>
              <a:gd name="connsiteX31" fmla="*/ 1349477 w 3868732"/>
              <a:gd name="connsiteY31" fmla="*/ 4769269 h 4778666"/>
              <a:gd name="connsiteX32" fmla="*/ 1284682 w 3868732"/>
              <a:gd name="connsiteY32" fmla="*/ 4778666 h 4778666"/>
              <a:gd name="connsiteX33" fmla="*/ 227649 w 3868732"/>
              <a:gd name="connsiteY33" fmla="*/ 4778666 h 4778666"/>
              <a:gd name="connsiteX34" fmla="*/ 0 w 3868732"/>
              <a:gd name="connsiteY34" fmla="*/ 4551115 h 4778666"/>
              <a:gd name="connsiteX35" fmla="*/ 0 w 3868732"/>
              <a:gd name="connsiteY35" fmla="*/ 3380250 h 4778666"/>
              <a:gd name="connsiteX36" fmla="*/ 227649 w 3868732"/>
              <a:gd name="connsiteY36" fmla="*/ 3152700 h 4778666"/>
              <a:gd name="connsiteX37" fmla="*/ 292444 w 3868732"/>
              <a:gd name="connsiteY37" fmla="*/ 3162097 h 4778666"/>
              <a:gd name="connsiteX38" fmla="*/ 999797 w 3868732"/>
              <a:gd name="connsiteY38" fmla="*/ 2778595 h 4778666"/>
              <a:gd name="connsiteX39" fmla="*/ 616423 w 3868732"/>
              <a:gd name="connsiteY39" fmla="*/ 2071332 h 4778666"/>
              <a:gd name="connsiteX40" fmla="*/ 292444 w 3868732"/>
              <a:gd name="connsiteY40" fmla="*/ 2071332 h 4778666"/>
              <a:gd name="connsiteX41" fmla="*/ 9504 w 3868732"/>
              <a:gd name="connsiteY41" fmla="*/ 1918066 h 4778666"/>
              <a:gd name="connsiteX42" fmla="*/ 0 w 3868732"/>
              <a:gd name="connsiteY42" fmla="*/ 1853179 h 4778666"/>
              <a:gd name="connsiteX43" fmla="*/ 0 w 3868732"/>
              <a:gd name="connsiteY43" fmla="*/ 1137414 h 4778666"/>
              <a:gd name="connsiteX44" fmla="*/ 227649 w 3868732"/>
              <a:gd name="connsiteY44" fmla="*/ 909864 h 4778666"/>
              <a:gd name="connsiteX45" fmla="*/ 1259843 w 3868732"/>
              <a:gd name="connsiteY45" fmla="*/ 909864 h 4778666"/>
              <a:gd name="connsiteX46" fmla="*/ 1935014 w 3868732"/>
              <a:gd name="connsiteY46" fmla="*/ 8165 h 4778666"/>
              <a:gd name="connsiteX47" fmla="*/ 2174553 w 3868732"/>
              <a:gd name="connsiteY47" fmla="*/ 9989 h 477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68732" h="4778666">
                <a:moveTo>
                  <a:pt x="2174553" y="9989"/>
                </a:moveTo>
                <a:cubicBezTo>
                  <a:pt x="2509822" y="63776"/>
                  <a:pt x="2785821" y="329661"/>
                  <a:pt x="2836538" y="683432"/>
                </a:cubicBezTo>
                <a:cubicBezTo>
                  <a:pt x="2847337" y="758611"/>
                  <a:pt x="2847337" y="834685"/>
                  <a:pt x="2836538" y="909864"/>
                </a:cubicBezTo>
                <a:lnTo>
                  <a:pt x="3641300" y="909864"/>
                </a:lnTo>
                <a:cubicBezTo>
                  <a:pt x="3766787" y="909864"/>
                  <a:pt x="3868733" y="1011669"/>
                  <a:pt x="3868732" y="1137414"/>
                </a:cubicBezTo>
                <a:lnTo>
                  <a:pt x="3868732" y="1190782"/>
                </a:lnTo>
                <a:lnTo>
                  <a:pt x="3703058" y="2075406"/>
                </a:lnTo>
                <a:lnTo>
                  <a:pt x="3641300" y="2095050"/>
                </a:lnTo>
                <a:lnTo>
                  <a:pt x="3641300" y="1137414"/>
                </a:lnTo>
                <a:lnTo>
                  <a:pt x="2503272" y="1137414"/>
                </a:lnTo>
                <a:cubicBezTo>
                  <a:pt x="2691827" y="886147"/>
                  <a:pt x="2640855" y="529495"/>
                  <a:pt x="2389448" y="340876"/>
                </a:cubicBezTo>
                <a:cubicBezTo>
                  <a:pt x="2138256" y="152258"/>
                  <a:pt x="1781449" y="203272"/>
                  <a:pt x="1593109" y="454763"/>
                </a:cubicBezTo>
                <a:cubicBezTo>
                  <a:pt x="1441271" y="657030"/>
                  <a:pt x="1441271" y="935147"/>
                  <a:pt x="1593109" y="1137414"/>
                </a:cubicBezTo>
                <a:lnTo>
                  <a:pt x="227649" y="1137414"/>
                </a:lnTo>
                <a:lnTo>
                  <a:pt x="227649" y="1853179"/>
                </a:lnTo>
                <a:cubicBezTo>
                  <a:pt x="649253" y="1727881"/>
                  <a:pt x="1092671" y="1968185"/>
                  <a:pt x="1217942" y="2389723"/>
                </a:cubicBezTo>
                <a:cubicBezTo>
                  <a:pt x="1343214" y="2811486"/>
                  <a:pt x="1103038" y="3254952"/>
                  <a:pt x="681434" y="3380250"/>
                </a:cubicBezTo>
                <a:cubicBezTo>
                  <a:pt x="533268" y="3424104"/>
                  <a:pt x="375599" y="3424104"/>
                  <a:pt x="227649" y="3380250"/>
                </a:cubicBezTo>
                <a:lnTo>
                  <a:pt x="227649" y="4551115"/>
                </a:lnTo>
                <a:lnTo>
                  <a:pt x="1284682" y="4551116"/>
                </a:lnTo>
                <a:cubicBezTo>
                  <a:pt x="1159410" y="4129353"/>
                  <a:pt x="1399586" y="3685888"/>
                  <a:pt x="1821190" y="3560590"/>
                </a:cubicBezTo>
                <a:cubicBezTo>
                  <a:pt x="2243009" y="3435291"/>
                  <a:pt x="2686428" y="3675595"/>
                  <a:pt x="2811699" y="4097357"/>
                </a:cubicBezTo>
                <a:cubicBezTo>
                  <a:pt x="2855760" y="4245254"/>
                  <a:pt x="2855761" y="4402996"/>
                  <a:pt x="2811700" y="4551116"/>
                </a:cubicBezTo>
                <a:lnTo>
                  <a:pt x="3239403" y="4551116"/>
                </a:lnTo>
                <a:lnTo>
                  <a:pt x="3196787" y="4778666"/>
                </a:lnTo>
                <a:lnTo>
                  <a:pt x="2811699" y="4778666"/>
                </a:lnTo>
                <a:cubicBezTo>
                  <a:pt x="2685996" y="4778666"/>
                  <a:pt x="2584051" y="4676862"/>
                  <a:pt x="2584050" y="4551116"/>
                </a:cubicBezTo>
                <a:cubicBezTo>
                  <a:pt x="2584051" y="4529188"/>
                  <a:pt x="2587290" y="4507262"/>
                  <a:pt x="2593554" y="4486229"/>
                </a:cubicBezTo>
                <a:cubicBezTo>
                  <a:pt x="2682972" y="4185066"/>
                  <a:pt x="2511480" y="3868241"/>
                  <a:pt x="2210180" y="3778742"/>
                </a:cubicBezTo>
                <a:cubicBezTo>
                  <a:pt x="1908880" y="3689244"/>
                  <a:pt x="1592245" y="3861081"/>
                  <a:pt x="1502827" y="4162244"/>
                </a:cubicBezTo>
                <a:cubicBezTo>
                  <a:pt x="1471293" y="4267853"/>
                  <a:pt x="1471293" y="4380397"/>
                  <a:pt x="1502827" y="4486229"/>
                </a:cubicBezTo>
                <a:cubicBezTo>
                  <a:pt x="1538681" y="4606605"/>
                  <a:pt x="1469997" y="4733469"/>
                  <a:pt x="1349477" y="4769269"/>
                </a:cubicBezTo>
                <a:cubicBezTo>
                  <a:pt x="1328527" y="4775534"/>
                  <a:pt x="1306713" y="4778666"/>
                  <a:pt x="1284682" y="4778666"/>
                </a:cubicBezTo>
                <a:lnTo>
                  <a:pt x="227649" y="4778666"/>
                </a:lnTo>
                <a:cubicBezTo>
                  <a:pt x="101945" y="4778666"/>
                  <a:pt x="0" y="4676861"/>
                  <a:pt x="0" y="4551115"/>
                </a:cubicBezTo>
                <a:lnTo>
                  <a:pt x="0" y="3380250"/>
                </a:lnTo>
                <a:cubicBezTo>
                  <a:pt x="0" y="3254504"/>
                  <a:pt x="101945" y="3152700"/>
                  <a:pt x="227649" y="3152700"/>
                </a:cubicBezTo>
                <a:cubicBezTo>
                  <a:pt x="249463" y="3152699"/>
                  <a:pt x="271278" y="3155832"/>
                  <a:pt x="292444" y="3162097"/>
                </a:cubicBezTo>
                <a:cubicBezTo>
                  <a:pt x="593744" y="3251595"/>
                  <a:pt x="910379" y="3079982"/>
                  <a:pt x="999797" y="2778595"/>
                </a:cubicBezTo>
                <a:cubicBezTo>
                  <a:pt x="1089215" y="2477432"/>
                  <a:pt x="917723" y="2160831"/>
                  <a:pt x="616423" y="2071332"/>
                </a:cubicBezTo>
                <a:cubicBezTo>
                  <a:pt x="510806" y="2039784"/>
                  <a:pt x="398062" y="2039784"/>
                  <a:pt x="292444" y="2071332"/>
                </a:cubicBezTo>
                <a:cubicBezTo>
                  <a:pt x="171925" y="2107132"/>
                  <a:pt x="45357" y="2038441"/>
                  <a:pt x="9504" y="1918066"/>
                </a:cubicBezTo>
                <a:cubicBezTo>
                  <a:pt x="3240" y="1897034"/>
                  <a:pt x="0" y="1875107"/>
                  <a:pt x="0" y="1853179"/>
                </a:cubicBezTo>
                <a:lnTo>
                  <a:pt x="0" y="1137414"/>
                </a:lnTo>
                <a:cubicBezTo>
                  <a:pt x="0" y="1011668"/>
                  <a:pt x="101945" y="909864"/>
                  <a:pt x="227649" y="909864"/>
                </a:cubicBezTo>
                <a:lnTo>
                  <a:pt x="1259843" y="909864"/>
                </a:lnTo>
                <a:cubicBezTo>
                  <a:pt x="1197208" y="474453"/>
                  <a:pt x="1499587" y="70814"/>
                  <a:pt x="1935014" y="8165"/>
                </a:cubicBezTo>
                <a:cubicBezTo>
                  <a:pt x="2016657" y="-3540"/>
                  <a:pt x="2097183" y="-2423"/>
                  <a:pt x="2174553" y="9989"/>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307905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Background_Chang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209D0DA-3B02-F941-9FA7-3890417C67F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E4C8F995-F287-2E42-9606-C9E23EB5DAD0}"/>
              </a:ext>
            </a:extLst>
          </p:cNvPr>
          <p:cNvSpPr/>
          <p:nvPr userDrawn="1"/>
        </p:nvSpPr>
        <p:spPr>
          <a:xfrm rot="20975511">
            <a:off x="5161021" y="128054"/>
            <a:ext cx="4413671" cy="4989715"/>
          </a:xfrm>
          <a:custGeom>
            <a:avLst/>
            <a:gdLst>
              <a:gd name="connsiteX0" fmla="*/ 3650649 w 4413671"/>
              <a:gd name="connsiteY0" fmla="*/ 4465911 h 4989715"/>
              <a:gd name="connsiteX1" fmla="*/ 3602517 w 4413671"/>
              <a:gd name="connsiteY1" fmla="*/ 4727949 h 4989715"/>
              <a:gd name="connsiteX2" fmla="*/ 3466084 w 4413671"/>
              <a:gd name="connsiteY2" fmla="*/ 4793667 h 4989715"/>
              <a:gd name="connsiteX3" fmla="*/ 2494980 w 4413671"/>
              <a:gd name="connsiteY3" fmla="*/ 4989715 h 4989715"/>
              <a:gd name="connsiteX4" fmla="*/ 2391004 w 4413671"/>
              <a:gd name="connsiteY4" fmla="*/ 4885763 h 4989715"/>
              <a:gd name="connsiteX5" fmla="*/ 2494981 w 4413671"/>
              <a:gd name="connsiteY5" fmla="*/ 4781810 h 4989715"/>
              <a:gd name="connsiteX6" fmla="*/ 3585061 w 4413671"/>
              <a:gd name="connsiteY6" fmla="*/ 4505759 h 4989715"/>
              <a:gd name="connsiteX7" fmla="*/ 3140352 w 4413671"/>
              <a:gd name="connsiteY7" fmla="*/ 2611483 h 4989715"/>
              <a:gd name="connsiteX8" fmla="*/ 3014633 w 4413671"/>
              <a:gd name="connsiteY8" fmla="*/ 2598810 h 4989715"/>
              <a:gd name="connsiteX9" fmla="*/ 1975097 w 4413671"/>
              <a:gd name="connsiteY9" fmla="*/ 2598810 h 4989715"/>
              <a:gd name="connsiteX10" fmla="*/ 1351467 w 4413671"/>
              <a:gd name="connsiteY10" fmla="*/ 3222524 h 4989715"/>
              <a:gd name="connsiteX11" fmla="*/ 1351467 w 4413671"/>
              <a:gd name="connsiteY11" fmla="*/ 3430429 h 4989715"/>
              <a:gd name="connsiteX12" fmla="*/ 3638494 w 4413671"/>
              <a:gd name="connsiteY12" fmla="*/ 3430429 h 4989715"/>
              <a:gd name="connsiteX13" fmla="*/ 3638494 w 4413671"/>
              <a:gd name="connsiteY13" fmla="*/ 3222524 h 4989715"/>
              <a:gd name="connsiteX14" fmla="*/ 3140352 w 4413671"/>
              <a:gd name="connsiteY14" fmla="*/ 2611483 h 4989715"/>
              <a:gd name="connsiteX15" fmla="*/ 2599703 w 4413671"/>
              <a:gd name="connsiteY15" fmla="*/ 946128 h 4989715"/>
              <a:gd name="connsiteX16" fmla="*/ 2494980 w 4413671"/>
              <a:gd name="connsiteY16" fmla="*/ 935572 h 4989715"/>
              <a:gd name="connsiteX17" fmla="*/ 1975097 w 4413671"/>
              <a:gd name="connsiteY17" fmla="*/ 1455333 h 4989715"/>
              <a:gd name="connsiteX18" fmla="*/ 1975097 w 4413671"/>
              <a:gd name="connsiteY18" fmla="*/ 1871143 h 4989715"/>
              <a:gd name="connsiteX19" fmla="*/ 2494980 w 4413671"/>
              <a:gd name="connsiteY19" fmla="*/ 2390905 h 4989715"/>
              <a:gd name="connsiteX20" fmla="*/ 3014633 w 4413671"/>
              <a:gd name="connsiteY20" fmla="*/ 1871143 h 4989715"/>
              <a:gd name="connsiteX21" fmla="*/ 3014633 w 4413671"/>
              <a:gd name="connsiteY21" fmla="*/ 1455334 h 4989715"/>
              <a:gd name="connsiteX22" fmla="*/ 2599703 w 4413671"/>
              <a:gd name="connsiteY22" fmla="*/ 946128 h 4989715"/>
              <a:gd name="connsiteX23" fmla="*/ 2641609 w 4413671"/>
              <a:gd name="connsiteY23" fmla="*/ 742447 h 4989715"/>
              <a:gd name="connsiteX24" fmla="*/ 3222587 w 4413671"/>
              <a:gd name="connsiteY24" fmla="*/ 1455334 h 4989715"/>
              <a:gd name="connsiteX25" fmla="*/ 3222587 w 4413671"/>
              <a:gd name="connsiteY25" fmla="*/ 1871143 h 4989715"/>
              <a:gd name="connsiteX26" fmla="*/ 3003774 w 4413671"/>
              <a:gd name="connsiteY26" fmla="*/ 2390905 h 4989715"/>
              <a:gd name="connsiteX27" fmla="*/ 3014633 w 4413671"/>
              <a:gd name="connsiteY27" fmla="*/ 2390905 h 4989715"/>
              <a:gd name="connsiteX28" fmla="*/ 3846448 w 4413671"/>
              <a:gd name="connsiteY28" fmla="*/ 3222524 h 4989715"/>
              <a:gd name="connsiteX29" fmla="*/ 3846448 w 4413671"/>
              <a:gd name="connsiteY29" fmla="*/ 3399941 h 4989715"/>
              <a:gd name="connsiteX30" fmla="*/ 3802659 w 4413671"/>
              <a:gd name="connsiteY30" fmla="*/ 3638334 h 4989715"/>
              <a:gd name="connsiteX31" fmla="*/ 1143514 w 4413671"/>
              <a:gd name="connsiteY31" fmla="*/ 3638334 h 4989715"/>
              <a:gd name="connsiteX32" fmla="*/ 1143513 w 4413671"/>
              <a:gd name="connsiteY32" fmla="*/ 3222524 h 4989715"/>
              <a:gd name="connsiteX33" fmla="*/ 1975097 w 4413671"/>
              <a:gd name="connsiteY33" fmla="*/ 2390905 h 4989715"/>
              <a:gd name="connsiteX34" fmla="*/ 1986188 w 4413671"/>
              <a:gd name="connsiteY34" fmla="*/ 2390905 h 4989715"/>
              <a:gd name="connsiteX35" fmla="*/ 1767374 w 4413671"/>
              <a:gd name="connsiteY35" fmla="*/ 1871143 h 4989715"/>
              <a:gd name="connsiteX36" fmla="*/ 1767374 w 4413671"/>
              <a:gd name="connsiteY36" fmla="*/ 1455334 h 4989715"/>
              <a:gd name="connsiteX37" fmla="*/ 2494980 w 4413671"/>
              <a:gd name="connsiteY37" fmla="*/ 727667 h 4989715"/>
              <a:gd name="connsiteX38" fmla="*/ 2641609 w 4413671"/>
              <a:gd name="connsiteY38" fmla="*/ 742447 h 4989715"/>
              <a:gd name="connsiteX39" fmla="*/ 2494980 w 4413671"/>
              <a:gd name="connsiteY39" fmla="*/ 0 h 4989715"/>
              <a:gd name="connsiteX40" fmla="*/ 2598957 w 4413671"/>
              <a:gd name="connsiteY40" fmla="*/ 103953 h 4989715"/>
              <a:gd name="connsiteX41" fmla="*/ 2494981 w 4413671"/>
              <a:gd name="connsiteY41" fmla="*/ 207905 h 4989715"/>
              <a:gd name="connsiteX42" fmla="*/ 207954 w 4413671"/>
              <a:gd name="connsiteY42" fmla="*/ 2494858 h 4989715"/>
              <a:gd name="connsiteX43" fmla="*/ 1143514 w 4413671"/>
              <a:gd name="connsiteY43" fmla="*/ 4339666 h 4989715"/>
              <a:gd name="connsiteX44" fmla="*/ 1143513 w 4413671"/>
              <a:gd name="connsiteY44" fmla="*/ 3846239 h 4989715"/>
              <a:gd name="connsiteX45" fmla="*/ 1247490 w 4413671"/>
              <a:gd name="connsiteY45" fmla="*/ 3742286 h 4989715"/>
              <a:gd name="connsiteX46" fmla="*/ 1351467 w 4413671"/>
              <a:gd name="connsiteY46" fmla="*/ 3846239 h 4989715"/>
              <a:gd name="connsiteX47" fmla="*/ 1351467 w 4413671"/>
              <a:gd name="connsiteY47" fmla="*/ 4573905 h 4989715"/>
              <a:gd name="connsiteX48" fmla="*/ 1247490 w 4413671"/>
              <a:gd name="connsiteY48" fmla="*/ 4677858 h 4989715"/>
              <a:gd name="connsiteX49" fmla="*/ 519884 w 4413671"/>
              <a:gd name="connsiteY49" fmla="*/ 4677858 h 4989715"/>
              <a:gd name="connsiteX50" fmla="*/ 415907 w 4413671"/>
              <a:gd name="connsiteY50" fmla="*/ 4573906 h 4989715"/>
              <a:gd name="connsiteX51" fmla="*/ 519884 w 4413671"/>
              <a:gd name="connsiteY51" fmla="*/ 4469953 h 4989715"/>
              <a:gd name="connsiteX52" fmla="*/ 971836 w 4413671"/>
              <a:gd name="connsiteY52" fmla="*/ 4469953 h 4989715"/>
              <a:gd name="connsiteX53" fmla="*/ 0 w 4413671"/>
              <a:gd name="connsiteY53" fmla="*/ 2494858 h 4989715"/>
              <a:gd name="connsiteX54" fmla="*/ 2494980 w 4413671"/>
              <a:gd name="connsiteY54" fmla="*/ 0 h 4989715"/>
              <a:gd name="connsiteX55" fmla="*/ 4413671 w 4413671"/>
              <a:gd name="connsiteY55" fmla="*/ 311857 h 4989715"/>
              <a:gd name="connsiteX56" fmla="*/ 4375483 w 4413671"/>
              <a:gd name="connsiteY56" fmla="*/ 519762 h 4989715"/>
              <a:gd name="connsiteX57" fmla="*/ 4019049 w 4413671"/>
              <a:gd name="connsiteY57" fmla="*/ 519762 h 4989715"/>
              <a:gd name="connsiteX58" fmla="*/ 4235923 w 4413671"/>
              <a:gd name="connsiteY58" fmla="*/ 707754 h 4989715"/>
              <a:gd name="connsiteX59" fmla="*/ 4323417 w 4413671"/>
              <a:gd name="connsiteY59" fmla="*/ 803221 h 4989715"/>
              <a:gd name="connsiteX60" fmla="*/ 4275472 w 4413671"/>
              <a:gd name="connsiteY60" fmla="*/ 1064242 h 4989715"/>
              <a:gd name="connsiteX61" fmla="*/ 4240093 w 4413671"/>
              <a:gd name="connsiteY61" fmla="*/ 1017207 h 4989715"/>
              <a:gd name="connsiteX62" fmla="*/ 3846447 w 4413671"/>
              <a:gd name="connsiteY62" fmla="*/ 650742 h 4989715"/>
              <a:gd name="connsiteX63" fmla="*/ 3846447 w 4413671"/>
              <a:gd name="connsiteY63" fmla="*/ 1143476 h 4989715"/>
              <a:gd name="connsiteX64" fmla="*/ 3742471 w 4413671"/>
              <a:gd name="connsiteY64" fmla="*/ 1247429 h 4989715"/>
              <a:gd name="connsiteX65" fmla="*/ 3638494 w 4413671"/>
              <a:gd name="connsiteY65" fmla="*/ 1143476 h 4989715"/>
              <a:gd name="connsiteX66" fmla="*/ 3638494 w 4413671"/>
              <a:gd name="connsiteY66" fmla="*/ 415810 h 4989715"/>
              <a:gd name="connsiteX67" fmla="*/ 3742471 w 4413671"/>
              <a:gd name="connsiteY67" fmla="*/ 311857 h 498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413671" h="4989715">
                <a:moveTo>
                  <a:pt x="3650649" y="4465911"/>
                </a:moveTo>
                <a:lnTo>
                  <a:pt x="3602517" y="4727949"/>
                </a:lnTo>
                <a:lnTo>
                  <a:pt x="3466084" y="4793667"/>
                </a:lnTo>
                <a:cubicBezTo>
                  <a:pt x="3167595" y="4919908"/>
                  <a:pt x="2839432" y="4989715"/>
                  <a:pt x="2494980" y="4989715"/>
                </a:cubicBezTo>
                <a:cubicBezTo>
                  <a:pt x="2437447" y="4989715"/>
                  <a:pt x="2391004" y="4943283"/>
                  <a:pt x="2391004" y="4885763"/>
                </a:cubicBezTo>
                <a:cubicBezTo>
                  <a:pt x="2391004" y="4828243"/>
                  <a:pt x="2437447" y="4781810"/>
                  <a:pt x="2494981" y="4781810"/>
                </a:cubicBezTo>
                <a:cubicBezTo>
                  <a:pt x="2889659" y="4781810"/>
                  <a:pt x="3261006" y="4681805"/>
                  <a:pt x="3585061" y="4505759"/>
                </a:cubicBezTo>
                <a:close/>
                <a:moveTo>
                  <a:pt x="3140352" y="2611483"/>
                </a:moveTo>
                <a:cubicBezTo>
                  <a:pt x="3099743" y="2603174"/>
                  <a:pt x="3057697" y="2598810"/>
                  <a:pt x="3014633" y="2598810"/>
                </a:cubicBezTo>
                <a:cubicBezTo>
                  <a:pt x="3014633" y="2598810"/>
                  <a:pt x="1975097" y="2598810"/>
                  <a:pt x="1975097" y="2598810"/>
                </a:cubicBezTo>
                <a:cubicBezTo>
                  <a:pt x="1630818" y="2598810"/>
                  <a:pt x="1351467" y="2878095"/>
                  <a:pt x="1351467" y="3222524"/>
                </a:cubicBezTo>
                <a:lnTo>
                  <a:pt x="1351467" y="3430429"/>
                </a:lnTo>
                <a:lnTo>
                  <a:pt x="3638494" y="3430429"/>
                </a:lnTo>
                <a:lnTo>
                  <a:pt x="3638494" y="3222524"/>
                </a:lnTo>
                <a:cubicBezTo>
                  <a:pt x="3638494" y="2921149"/>
                  <a:pt x="3424616" y="2669649"/>
                  <a:pt x="3140352" y="2611483"/>
                </a:cubicBezTo>
                <a:close/>
                <a:moveTo>
                  <a:pt x="2599703" y="946128"/>
                </a:moveTo>
                <a:cubicBezTo>
                  <a:pt x="2565876" y="939206"/>
                  <a:pt x="2530853" y="935572"/>
                  <a:pt x="2494980" y="935572"/>
                </a:cubicBezTo>
                <a:cubicBezTo>
                  <a:pt x="2207773" y="935572"/>
                  <a:pt x="1975096" y="1168194"/>
                  <a:pt x="1975097" y="1455333"/>
                </a:cubicBezTo>
                <a:lnTo>
                  <a:pt x="1975097" y="1871143"/>
                </a:lnTo>
                <a:cubicBezTo>
                  <a:pt x="1975096" y="2158283"/>
                  <a:pt x="2207774" y="2390905"/>
                  <a:pt x="2494980" y="2390905"/>
                </a:cubicBezTo>
                <a:cubicBezTo>
                  <a:pt x="2781956" y="2390905"/>
                  <a:pt x="3014633" y="2158283"/>
                  <a:pt x="3014633" y="1871143"/>
                </a:cubicBezTo>
                <a:cubicBezTo>
                  <a:pt x="3014633" y="1871143"/>
                  <a:pt x="3014633" y="1455334"/>
                  <a:pt x="3014633" y="1455334"/>
                </a:cubicBezTo>
                <a:cubicBezTo>
                  <a:pt x="3014633" y="1204086"/>
                  <a:pt x="2836490" y="994579"/>
                  <a:pt x="2599703" y="946128"/>
                </a:cubicBezTo>
                <a:close/>
                <a:moveTo>
                  <a:pt x="2641609" y="742447"/>
                </a:moveTo>
                <a:cubicBezTo>
                  <a:pt x="2973151" y="810287"/>
                  <a:pt x="3222587" y="1103628"/>
                  <a:pt x="3222587" y="1455334"/>
                </a:cubicBezTo>
                <a:cubicBezTo>
                  <a:pt x="3222587" y="1455334"/>
                  <a:pt x="3222587" y="1871143"/>
                  <a:pt x="3222587" y="1871143"/>
                </a:cubicBezTo>
                <a:cubicBezTo>
                  <a:pt x="3222587" y="2074890"/>
                  <a:pt x="3138712" y="2258770"/>
                  <a:pt x="3003774" y="2390905"/>
                </a:cubicBezTo>
                <a:lnTo>
                  <a:pt x="3014633" y="2390905"/>
                </a:lnTo>
                <a:cubicBezTo>
                  <a:pt x="3473980" y="2390905"/>
                  <a:pt x="3846447" y="2763286"/>
                  <a:pt x="3846448" y="3222524"/>
                </a:cubicBezTo>
                <a:lnTo>
                  <a:pt x="3846448" y="3399941"/>
                </a:lnTo>
                <a:lnTo>
                  <a:pt x="3802659" y="3638334"/>
                </a:lnTo>
                <a:lnTo>
                  <a:pt x="1143514" y="3638334"/>
                </a:lnTo>
                <a:lnTo>
                  <a:pt x="1143513" y="3222524"/>
                </a:lnTo>
                <a:cubicBezTo>
                  <a:pt x="1143514" y="2763286"/>
                  <a:pt x="1515981" y="2390905"/>
                  <a:pt x="1975097" y="2390905"/>
                </a:cubicBezTo>
                <a:lnTo>
                  <a:pt x="1986188" y="2390905"/>
                </a:lnTo>
                <a:cubicBezTo>
                  <a:pt x="1851249" y="2258770"/>
                  <a:pt x="1767374" y="2074890"/>
                  <a:pt x="1767374" y="1871143"/>
                </a:cubicBezTo>
                <a:lnTo>
                  <a:pt x="1767374" y="1455334"/>
                </a:lnTo>
                <a:cubicBezTo>
                  <a:pt x="1767374" y="1053384"/>
                  <a:pt x="2093168" y="727667"/>
                  <a:pt x="2494980" y="727667"/>
                </a:cubicBezTo>
                <a:cubicBezTo>
                  <a:pt x="2545207" y="727667"/>
                  <a:pt x="2594246" y="732756"/>
                  <a:pt x="2641609" y="742447"/>
                </a:cubicBezTo>
                <a:close/>
                <a:moveTo>
                  <a:pt x="2494980" y="0"/>
                </a:moveTo>
                <a:cubicBezTo>
                  <a:pt x="2552283" y="0"/>
                  <a:pt x="2598957" y="46432"/>
                  <a:pt x="2598957" y="103953"/>
                </a:cubicBezTo>
                <a:cubicBezTo>
                  <a:pt x="2598957" y="161473"/>
                  <a:pt x="2552283" y="207905"/>
                  <a:pt x="2494981" y="207905"/>
                </a:cubicBezTo>
                <a:cubicBezTo>
                  <a:pt x="1232009" y="207905"/>
                  <a:pt x="207954" y="1231951"/>
                  <a:pt x="207954" y="2494858"/>
                </a:cubicBezTo>
                <a:cubicBezTo>
                  <a:pt x="207954" y="3234306"/>
                  <a:pt x="561937" y="3912999"/>
                  <a:pt x="1143514" y="4339666"/>
                </a:cubicBezTo>
                <a:lnTo>
                  <a:pt x="1143513" y="3846239"/>
                </a:lnTo>
                <a:cubicBezTo>
                  <a:pt x="1143513" y="3788718"/>
                  <a:pt x="1190187" y="3742286"/>
                  <a:pt x="1247490" y="3742286"/>
                </a:cubicBezTo>
                <a:cubicBezTo>
                  <a:pt x="1305024" y="3742286"/>
                  <a:pt x="1351467" y="3788718"/>
                  <a:pt x="1351467" y="3846239"/>
                </a:cubicBezTo>
                <a:lnTo>
                  <a:pt x="1351467" y="4573905"/>
                </a:lnTo>
                <a:cubicBezTo>
                  <a:pt x="1351467" y="4631425"/>
                  <a:pt x="1305024" y="4677858"/>
                  <a:pt x="1247490" y="4677858"/>
                </a:cubicBezTo>
                <a:lnTo>
                  <a:pt x="519884" y="4677858"/>
                </a:lnTo>
                <a:cubicBezTo>
                  <a:pt x="462350" y="4677858"/>
                  <a:pt x="415907" y="4631425"/>
                  <a:pt x="415907" y="4573906"/>
                </a:cubicBezTo>
                <a:cubicBezTo>
                  <a:pt x="415907" y="4516385"/>
                  <a:pt x="462350" y="4469953"/>
                  <a:pt x="519884" y="4469953"/>
                </a:cubicBezTo>
                <a:lnTo>
                  <a:pt x="971836" y="4469953"/>
                </a:lnTo>
                <a:cubicBezTo>
                  <a:pt x="362070" y="4000319"/>
                  <a:pt x="-462" y="3272191"/>
                  <a:pt x="0" y="2494858"/>
                </a:cubicBezTo>
                <a:cubicBezTo>
                  <a:pt x="0" y="1116911"/>
                  <a:pt x="1116941" y="0"/>
                  <a:pt x="2494980" y="0"/>
                </a:cubicBezTo>
                <a:close/>
                <a:moveTo>
                  <a:pt x="4413671" y="311857"/>
                </a:moveTo>
                <a:lnTo>
                  <a:pt x="4375483" y="519762"/>
                </a:lnTo>
                <a:lnTo>
                  <a:pt x="4019049" y="519762"/>
                </a:lnTo>
                <a:cubicBezTo>
                  <a:pt x="4095299" y="578524"/>
                  <a:pt x="4167664" y="641325"/>
                  <a:pt x="4235923" y="707754"/>
                </a:cubicBezTo>
                <a:lnTo>
                  <a:pt x="4323417" y="803221"/>
                </a:lnTo>
                <a:lnTo>
                  <a:pt x="4275472" y="1064242"/>
                </a:lnTo>
                <a:lnTo>
                  <a:pt x="4240093" y="1017207"/>
                </a:lnTo>
                <a:cubicBezTo>
                  <a:pt x="4124860" y="881285"/>
                  <a:pt x="3993055" y="758044"/>
                  <a:pt x="3846447" y="650742"/>
                </a:cubicBezTo>
                <a:lnTo>
                  <a:pt x="3846447" y="1143476"/>
                </a:lnTo>
                <a:cubicBezTo>
                  <a:pt x="3846448" y="1200997"/>
                  <a:pt x="3799774" y="1247429"/>
                  <a:pt x="3742471" y="1247429"/>
                </a:cubicBezTo>
                <a:cubicBezTo>
                  <a:pt x="3684937" y="1247429"/>
                  <a:pt x="3638494" y="1200997"/>
                  <a:pt x="3638494" y="1143476"/>
                </a:cubicBezTo>
                <a:lnTo>
                  <a:pt x="3638494" y="415810"/>
                </a:lnTo>
                <a:cubicBezTo>
                  <a:pt x="3638494" y="358289"/>
                  <a:pt x="3684937" y="311857"/>
                  <a:pt x="3742471" y="311857"/>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331576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Background_Intuitive">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89B2D44-79F2-8D47-84E1-EBB001450C1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Shape">
            <a:extLst>
              <a:ext uri="{FF2B5EF4-FFF2-40B4-BE49-F238E27FC236}">
                <a16:creationId xmlns:a16="http://schemas.microsoft.com/office/drawing/2014/main" id="{A6954D50-3EC9-6A43-B9A9-56F5CDF4A42F}"/>
              </a:ext>
            </a:extLst>
          </p:cNvPr>
          <p:cNvSpPr/>
          <p:nvPr userDrawn="1"/>
        </p:nvSpPr>
        <p:spPr>
          <a:xfrm>
            <a:off x="5035524" y="86847"/>
            <a:ext cx="4108477" cy="5056654"/>
          </a:xfrm>
          <a:custGeom>
            <a:avLst/>
            <a:gdLst/>
            <a:ahLst/>
            <a:cxnLst>
              <a:cxn ang="0">
                <a:pos x="wd2" y="hd2"/>
              </a:cxn>
              <a:cxn ang="5400000">
                <a:pos x="wd2" y="hd2"/>
              </a:cxn>
              <a:cxn ang="10800000">
                <a:pos x="wd2" y="hd2"/>
              </a:cxn>
              <a:cxn ang="16200000">
                <a:pos x="wd2" y="hd2"/>
              </a:cxn>
            </a:cxnLst>
            <a:rect l="0" t="0" r="r" b="b"/>
            <a:pathLst>
              <a:path w="21600" h="21497" extrusionOk="0">
                <a:moveTo>
                  <a:pt x="12999" y="9405"/>
                </a:moveTo>
                <a:cubicBezTo>
                  <a:pt x="13216" y="8773"/>
                  <a:pt x="13547" y="8167"/>
                  <a:pt x="13985" y="7607"/>
                </a:cubicBezTo>
                <a:cubicBezTo>
                  <a:pt x="14263" y="7259"/>
                  <a:pt x="14400" y="6824"/>
                  <a:pt x="14400" y="6305"/>
                </a:cubicBezTo>
                <a:cubicBezTo>
                  <a:pt x="14400" y="5049"/>
                  <a:pt x="13160" y="4031"/>
                  <a:pt x="11631" y="4031"/>
                </a:cubicBezTo>
                <a:cubicBezTo>
                  <a:pt x="10101" y="4031"/>
                  <a:pt x="8862" y="5049"/>
                  <a:pt x="8862" y="6305"/>
                </a:cubicBezTo>
                <a:cubicBezTo>
                  <a:pt x="8862" y="6825"/>
                  <a:pt x="8999" y="7260"/>
                  <a:pt x="9274" y="7610"/>
                </a:cubicBezTo>
                <a:cubicBezTo>
                  <a:pt x="9712" y="8169"/>
                  <a:pt x="10043" y="8774"/>
                  <a:pt x="10261" y="9405"/>
                </a:cubicBezTo>
                <a:cubicBezTo>
                  <a:pt x="10261" y="9405"/>
                  <a:pt x="12999" y="9405"/>
                  <a:pt x="12999" y="9405"/>
                </a:cubicBezTo>
                <a:close/>
                <a:moveTo>
                  <a:pt x="12771" y="10300"/>
                </a:moveTo>
                <a:lnTo>
                  <a:pt x="10489" y="10300"/>
                </a:lnTo>
                <a:cubicBezTo>
                  <a:pt x="10540" y="10600"/>
                  <a:pt x="10566" y="10903"/>
                  <a:pt x="10566" y="11208"/>
                </a:cubicBezTo>
                <a:lnTo>
                  <a:pt x="12696" y="11196"/>
                </a:lnTo>
                <a:cubicBezTo>
                  <a:pt x="12696" y="10895"/>
                  <a:pt x="12722" y="10596"/>
                  <a:pt x="12771" y="10300"/>
                </a:cubicBezTo>
                <a:close/>
                <a:moveTo>
                  <a:pt x="13292" y="11951"/>
                </a:moveTo>
                <a:lnTo>
                  <a:pt x="13292" y="12540"/>
                </a:lnTo>
                <a:cubicBezTo>
                  <a:pt x="13292" y="13034"/>
                  <a:pt x="12796" y="13435"/>
                  <a:pt x="12185" y="13435"/>
                </a:cubicBezTo>
                <a:lnTo>
                  <a:pt x="11077" y="13435"/>
                </a:lnTo>
                <a:cubicBezTo>
                  <a:pt x="10465" y="13435"/>
                  <a:pt x="9969" y="13034"/>
                  <a:pt x="9969" y="12540"/>
                </a:cubicBezTo>
                <a:lnTo>
                  <a:pt x="9969" y="11977"/>
                </a:lnTo>
                <a:cubicBezTo>
                  <a:pt x="9673" y="11836"/>
                  <a:pt x="9458" y="11580"/>
                  <a:pt x="9458" y="11208"/>
                </a:cubicBezTo>
                <a:cubicBezTo>
                  <a:pt x="9458" y="10104"/>
                  <a:pt x="9070" y="9022"/>
                  <a:pt x="8338" y="8090"/>
                </a:cubicBezTo>
                <a:cubicBezTo>
                  <a:pt x="7944" y="7587"/>
                  <a:pt x="7754" y="6986"/>
                  <a:pt x="7754" y="6305"/>
                </a:cubicBezTo>
                <a:cubicBezTo>
                  <a:pt x="7754" y="4557"/>
                  <a:pt x="9486" y="3135"/>
                  <a:pt x="11631" y="3135"/>
                </a:cubicBezTo>
                <a:cubicBezTo>
                  <a:pt x="13776" y="3135"/>
                  <a:pt x="15508" y="4557"/>
                  <a:pt x="15508" y="6305"/>
                </a:cubicBezTo>
                <a:cubicBezTo>
                  <a:pt x="15508" y="6985"/>
                  <a:pt x="15318" y="7585"/>
                  <a:pt x="14925" y="8088"/>
                </a:cubicBezTo>
                <a:cubicBezTo>
                  <a:pt x="14908" y="8109"/>
                  <a:pt x="14891" y="8129"/>
                  <a:pt x="14874" y="8148"/>
                </a:cubicBezTo>
                <a:cubicBezTo>
                  <a:pt x="14176" y="9064"/>
                  <a:pt x="13805" y="10120"/>
                  <a:pt x="13804" y="11197"/>
                </a:cubicBezTo>
                <a:cubicBezTo>
                  <a:pt x="13803" y="11514"/>
                  <a:pt x="13599" y="11792"/>
                  <a:pt x="13292" y="11951"/>
                </a:cubicBezTo>
                <a:close/>
                <a:moveTo>
                  <a:pt x="12185" y="12092"/>
                </a:moveTo>
                <a:lnTo>
                  <a:pt x="11077" y="12092"/>
                </a:lnTo>
                <a:lnTo>
                  <a:pt x="11077" y="12540"/>
                </a:lnTo>
                <a:lnTo>
                  <a:pt x="12185" y="12540"/>
                </a:lnTo>
                <a:cubicBezTo>
                  <a:pt x="12185" y="12540"/>
                  <a:pt x="12185" y="12092"/>
                  <a:pt x="12185" y="12092"/>
                </a:cubicBezTo>
                <a:close/>
                <a:moveTo>
                  <a:pt x="2154" y="13455"/>
                </a:moveTo>
                <a:cubicBezTo>
                  <a:pt x="2115" y="13447"/>
                  <a:pt x="2074" y="13438"/>
                  <a:pt x="2022" y="13428"/>
                </a:cubicBezTo>
                <a:cubicBezTo>
                  <a:pt x="1953" y="13413"/>
                  <a:pt x="1953" y="13413"/>
                  <a:pt x="1879" y="13399"/>
                </a:cubicBezTo>
                <a:cubicBezTo>
                  <a:pt x="634" y="13146"/>
                  <a:pt x="0" y="12824"/>
                  <a:pt x="0" y="11868"/>
                </a:cubicBezTo>
                <a:cubicBezTo>
                  <a:pt x="0" y="11463"/>
                  <a:pt x="196" y="11139"/>
                  <a:pt x="562" y="10737"/>
                </a:cubicBezTo>
                <a:cubicBezTo>
                  <a:pt x="709" y="10575"/>
                  <a:pt x="1277" y="10010"/>
                  <a:pt x="1343" y="9942"/>
                </a:cubicBezTo>
                <a:cubicBezTo>
                  <a:pt x="1917" y="9347"/>
                  <a:pt x="2192" y="8903"/>
                  <a:pt x="2217" y="8468"/>
                </a:cubicBezTo>
                <a:cubicBezTo>
                  <a:pt x="2313" y="6752"/>
                  <a:pt x="2783" y="5012"/>
                  <a:pt x="3839" y="3505"/>
                </a:cubicBezTo>
                <a:cubicBezTo>
                  <a:pt x="5389" y="1294"/>
                  <a:pt x="7969" y="0"/>
                  <a:pt x="11631" y="0"/>
                </a:cubicBezTo>
                <a:cubicBezTo>
                  <a:pt x="15298" y="0"/>
                  <a:pt x="17999" y="1165"/>
                  <a:pt x="19696" y="3199"/>
                </a:cubicBezTo>
                <a:cubicBezTo>
                  <a:pt x="20983" y="4741"/>
                  <a:pt x="21600" y="6695"/>
                  <a:pt x="21600" y="8509"/>
                </a:cubicBezTo>
                <a:cubicBezTo>
                  <a:pt x="21600" y="10707"/>
                  <a:pt x="20124" y="13038"/>
                  <a:pt x="17490" y="15776"/>
                </a:cubicBezTo>
                <a:cubicBezTo>
                  <a:pt x="17130" y="16150"/>
                  <a:pt x="17323" y="16982"/>
                  <a:pt x="18381" y="18329"/>
                </a:cubicBezTo>
                <a:cubicBezTo>
                  <a:pt x="18786" y="18845"/>
                  <a:pt x="18448" y="19530"/>
                  <a:pt x="17715" y="19678"/>
                </a:cubicBezTo>
                <a:lnTo>
                  <a:pt x="8853" y="21470"/>
                </a:lnTo>
                <a:cubicBezTo>
                  <a:pt x="8209" y="21600"/>
                  <a:pt x="7568" y="21245"/>
                  <a:pt x="7485" y="20712"/>
                </a:cubicBezTo>
                <a:lnTo>
                  <a:pt x="7063" y="17977"/>
                </a:lnTo>
                <a:cubicBezTo>
                  <a:pt x="4537" y="18071"/>
                  <a:pt x="2920" y="17616"/>
                  <a:pt x="2525" y="16340"/>
                </a:cubicBezTo>
                <a:cubicBezTo>
                  <a:pt x="2473" y="16169"/>
                  <a:pt x="2460" y="16004"/>
                  <a:pt x="2439" y="15519"/>
                </a:cubicBezTo>
                <a:cubicBezTo>
                  <a:pt x="2438" y="15505"/>
                  <a:pt x="2423" y="15143"/>
                  <a:pt x="2417" y="15029"/>
                </a:cubicBezTo>
                <a:cubicBezTo>
                  <a:pt x="2408" y="14831"/>
                  <a:pt x="2399" y="14663"/>
                  <a:pt x="2388" y="14504"/>
                </a:cubicBezTo>
                <a:cubicBezTo>
                  <a:pt x="2359" y="14083"/>
                  <a:pt x="2320" y="13752"/>
                  <a:pt x="2267" y="13517"/>
                </a:cubicBezTo>
                <a:cubicBezTo>
                  <a:pt x="2225" y="13471"/>
                  <a:pt x="2191" y="13463"/>
                  <a:pt x="2154" y="13455"/>
                </a:cubicBezTo>
                <a:close/>
                <a:moveTo>
                  <a:pt x="11631" y="896"/>
                </a:moveTo>
                <a:cubicBezTo>
                  <a:pt x="4386" y="896"/>
                  <a:pt x="3437" y="6494"/>
                  <a:pt x="3323" y="8509"/>
                </a:cubicBezTo>
                <a:cubicBezTo>
                  <a:pt x="3234" y="10088"/>
                  <a:pt x="1108" y="11196"/>
                  <a:pt x="1108" y="11868"/>
                </a:cubicBezTo>
                <a:cubicBezTo>
                  <a:pt x="1108" y="12540"/>
                  <a:pt x="2258" y="12445"/>
                  <a:pt x="3046" y="12763"/>
                </a:cubicBezTo>
                <a:cubicBezTo>
                  <a:pt x="3600" y="12987"/>
                  <a:pt x="3491" y="15768"/>
                  <a:pt x="3600" y="16122"/>
                </a:cubicBezTo>
                <a:cubicBezTo>
                  <a:pt x="3822" y="16839"/>
                  <a:pt x="4959" y="17159"/>
                  <a:pt x="7012" y="17082"/>
                </a:cubicBezTo>
                <a:cubicBezTo>
                  <a:pt x="7589" y="17061"/>
                  <a:pt x="8090" y="17402"/>
                  <a:pt x="8162" y="17866"/>
                </a:cubicBezTo>
                <a:lnTo>
                  <a:pt x="8585" y="20601"/>
                </a:lnTo>
                <a:lnTo>
                  <a:pt x="17446" y="18809"/>
                </a:lnTo>
                <a:cubicBezTo>
                  <a:pt x="16165" y="17177"/>
                  <a:pt x="15888" y="15983"/>
                  <a:pt x="16615" y="15227"/>
                </a:cubicBezTo>
                <a:cubicBezTo>
                  <a:pt x="18554" y="13211"/>
                  <a:pt x="20492" y="10748"/>
                  <a:pt x="20492" y="8509"/>
                </a:cubicBezTo>
                <a:cubicBezTo>
                  <a:pt x="20492" y="5836"/>
                  <a:pt x="18875" y="896"/>
                  <a:pt x="11631" y="896"/>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315223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ue Background_Recruiting">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FB145DB-FA20-094A-9CC0-DC03027BB4F9}"/>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
        <p:nvSpPr>
          <p:cNvPr id="8" name="Freeform 7">
            <a:extLst>
              <a:ext uri="{FF2B5EF4-FFF2-40B4-BE49-F238E27FC236}">
                <a16:creationId xmlns:a16="http://schemas.microsoft.com/office/drawing/2014/main" id="{BF1544E9-2FDD-9946-B4A1-DD5F9B6E975C}"/>
              </a:ext>
            </a:extLst>
          </p:cNvPr>
          <p:cNvSpPr/>
          <p:nvPr userDrawn="1"/>
        </p:nvSpPr>
        <p:spPr>
          <a:xfrm>
            <a:off x="4625812" y="87169"/>
            <a:ext cx="4518188" cy="4978975"/>
          </a:xfrm>
          <a:custGeom>
            <a:avLst/>
            <a:gdLst>
              <a:gd name="connsiteX0" fmla="*/ 959401 w 4518188"/>
              <a:gd name="connsiteY0" fmla="*/ 3645103 h 4978975"/>
              <a:gd name="connsiteX1" fmla="*/ 211870 w 4518188"/>
              <a:gd name="connsiteY1" fmla="*/ 4392734 h 4978975"/>
              <a:gd name="connsiteX2" fmla="*/ 586214 w 4518188"/>
              <a:gd name="connsiteY2" fmla="*/ 4767243 h 4978975"/>
              <a:gd name="connsiteX3" fmla="*/ 1333745 w 4518188"/>
              <a:gd name="connsiteY3" fmla="*/ 4019613 h 4978975"/>
              <a:gd name="connsiteX4" fmla="*/ 1241663 w 4518188"/>
              <a:gd name="connsiteY4" fmla="*/ 3050702 h 4978975"/>
              <a:gd name="connsiteX5" fmla="*/ 952923 w 4518188"/>
              <a:gd name="connsiteY5" fmla="*/ 3339339 h 4978975"/>
              <a:gd name="connsiteX6" fmla="*/ 1626881 w 4518188"/>
              <a:gd name="connsiteY6" fmla="*/ 4013132 h 4978975"/>
              <a:gd name="connsiteX7" fmla="*/ 1912845 w 4518188"/>
              <a:gd name="connsiteY7" fmla="*/ 3727042 h 4978975"/>
              <a:gd name="connsiteX8" fmla="*/ 1241663 w 4518188"/>
              <a:gd name="connsiteY8" fmla="*/ 3050702 h 4978975"/>
              <a:gd name="connsiteX9" fmla="*/ 2647188 w 4518188"/>
              <a:gd name="connsiteY9" fmla="*/ 2541249 h 4978975"/>
              <a:gd name="connsiteX10" fmla="*/ 2117832 w 4518188"/>
              <a:gd name="connsiteY10" fmla="*/ 3070840 h 4978975"/>
              <a:gd name="connsiteX11" fmla="*/ 2117832 w 4518188"/>
              <a:gd name="connsiteY11" fmla="*/ 3093755 h 4978975"/>
              <a:gd name="connsiteX12" fmla="*/ 2964849 w 4518188"/>
              <a:gd name="connsiteY12" fmla="*/ 3388409 h 4978975"/>
              <a:gd name="connsiteX13" fmla="*/ 3913896 w 4518188"/>
              <a:gd name="connsiteY13" fmla="*/ 3005335 h 4978975"/>
              <a:gd name="connsiteX14" fmla="*/ 3388473 w 4518188"/>
              <a:gd name="connsiteY14" fmla="*/ 2541249 h 4978975"/>
              <a:gd name="connsiteX15" fmla="*/ 2964849 w 4518188"/>
              <a:gd name="connsiteY15" fmla="*/ 1164729 h 4978975"/>
              <a:gd name="connsiteX16" fmla="*/ 2541456 w 4518188"/>
              <a:gd name="connsiteY16" fmla="*/ 1588310 h 4978975"/>
              <a:gd name="connsiteX17" fmla="*/ 2541456 w 4518188"/>
              <a:gd name="connsiteY17" fmla="*/ 1905879 h 4978975"/>
              <a:gd name="connsiteX18" fmla="*/ 2964849 w 4518188"/>
              <a:gd name="connsiteY18" fmla="*/ 2329459 h 4978975"/>
              <a:gd name="connsiteX19" fmla="*/ 3388473 w 4518188"/>
              <a:gd name="connsiteY19" fmla="*/ 1905879 h 4978975"/>
              <a:gd name="connsiteX20" fmla="*/ 3388473 w 4518188"/>
              <a:gd name="connsiteY20" fmla="*/ 1588310 h 4978975"/>
              <a:gd name="connsiteX21" fmla="*/ 2964849 w 4518188"/>
              <a:gd name="connsiteY21" fmla="*/ 1164729 h 4978975"/>
              <a:gd name="connsiteX22" fmla="*/ 2964849 w 4518188"/>
              <a:gd name="connsiteY22" fmla="*/ 635370 h 4978975"/>
              <a:gd name="connsiteX23" fmla="*/ 1588244 w 4518188"/>
              <a:gd name="connsiteY23" fmla="*/ 2011890 h 4978975"/>
              <a:gd name="connsiteX24" fmla="*/ 1923719 w 4518188"/>
              <a:gd name="connsiteY24" fmla="*/ 2908583 h 4978975"/>
              <a:gd name="connsiteX25" fmla="*/ 2503975 w 4518188"/>
              <a:gd name="connsiteY25" fmla="*/ 2343347 h 4978975"/>
              <a:gd name="connsiteX26" fmla="*/ 2329528 w 4518188"/>
              <a:gd name="connsiteY26" fmla="*/ 1905879 h 4978975"/>
              <a:gd name="connsiteX27" fmla="*/ 2329528 w 4518188"/>
              <a:gd name="connsiteY27" fmla="*/ 1588310 h 4978975"/>
              <a:gd name="connsiteX28" fmla="*/ 2964849 w 4518188"/>
              <a:gd name="connsiteY28" fmla="*/ 952939 h 4978975"/>
              <a:gd name="connsiteX29" fmla="*/ 3600169 w 4518188"/>
              <a:gd name="connsiteY29" fmla="*/ 1588310 h 4978975"/>
              <a:gd name="connsiteX30" fmla="*/ 3600169 w 4518188"/>
              <a:gd name="connsiteY30" fmla="*/ 1905879 h 4978975"/>
              <a:gd name="connsiteX31" fmla="*/ 3437059 w 4518188"/>
              <a:gd name="connsiteY31" fmla="*/ 2331079 h 4978975"/>
              <a:gd name="connsiteX32" fmla="*/ 4082790 w 4518188"/>
              <a:gd name="connsiteY32" fmla="*/ 2811137 h 4978975"/>
              <a:gd name="connsiteX33" fmla="*/ 4341454 w 4518188"/>
              <a:gd name="connsiteY33" fmla="*/ 2011890 h 4978975"/>
              <a:gd name="connsiteX34" fmla="*/ 2964849 w 4518188"/>
              <a:gd name="connsiteY34" fmla="*/ 635370 h 4978975"/>
              <a:gd name="connsiteX35" fmla="*/ 2964849 w 4518188"/>
              <a:gd name="connsiteY35" fmla="*/ 423580 h 4978975"/>
              <a:gd name="connsiteX36" fmla="*/ 4481318 w 4518188"/>
              <a:gd name="connsiteY36" fmla="*/ 1541361 h 4978975"/>
              <a:gd name="connsiteX37" fmla="*/ 4518188 w 4518188"/>
              <a:gd name="connsiteY37" fmla="*/ 1683567 h 4978975"/>
              <a:gd name="connsiteX38" fmla="*/ 4518188 w 4518188"/>
              <a:gd name="connsiteY38" fmla="*/ 2340144 h 4978975"/>
              <a:gd name="connsiteX39" fmla="*/ 4481318 w 4518188"/>
              <a:gd name="connsiteY39" fmla="*/ 2482332 h 4978975"/>
              <a:gd name="connsiteX40" fmla="*/ 2964849 w 4518188"/>
              <a:gd name="connsiteY40" fmla="*/ 3600199 h 4978975"/>
              <a:gd name="connsiteX41" fmla="*/ 1376547 w 4518188"/>
              <a:gd name="connsiteY41" fmla="*/ 2011890 h 4978975"/>
              <a:gd name="connsiteX42" fmla="*/ 2964849 w 4518188"/>
              <a:gd name="connsiteY42" fmla="*/ 423580 h 4978975"/>
              <a:gd name="connsiteX43" fmla="*/ 2964849 w 4518188"/>
              <a:gd name="connsiteY43" fmla="*/ 0 h 4978975"/>
              <a:gd name="connsiteX44" fmla="*/ 4517373 w 4518188"/>
              <a:gd name="connsiteY44" fmla="*/ 732185 h 4978975"/>
              <a:gd name="connsiteX45" fmla="*/ 4518188 w 4518188"/>
              <a:gd name="connsiteY45" fmla="*/ 733275 h 4978975"/>
              <a:gd name="connsiteX46" fmla="*/ 4518188 w 4518188"/>
              <a:gd name="connsiteY46" fmla="*/ 1105156 h 4978975"/>
              <a:gd name="connsiteX47" fmla="*/ 4457607 w 4518188"/>
              <a:gd name="connsiteY47" fmla="*/ 1005449 h 4978975"/>
              <a:gd name="connsiteX48" fmla="*/ 2964849 w 4518188"/>
              <a:gd name="connsiteY48" fmla="*/ 211790 h 4978975"/>
              <a:gd name="connsiteX49" fmla="*/ 1164851 w 4518188"/>
              <a:gd name="connsiteY49" fmla="*/ 2011890 h 4978975"/>
              <a:gd name="connsiteX50" fmla="*/ 2964849 w 4518188"/>
              <a:gd name="connsiteY50" fmla="*/ 3811989 h 4978975"/>
              <a:gd name="connsiteX51" fmla="*/ 4457607 w 4518188"/>
              <a:gd name="connsiteY51" fmla="*/ 3018330 h 4978975"/>
              <a:gd name="connsiteX52" fmla="*/ 4518188 w 4518188"/>
              <a:gd name="connsiteY52" fmla="*/ 2918623 h 4978975"/>
              <a:gd name="connsiteX53" fmla="*/ 4518188 w 4518188"/>
              <a:gd name="connsiteY53" fmla="*/ 3290504 h 4978975"/>
              <a:gd name="connsiteX54" fmla="*/ 4517373 w 4518188"/>
              <a:gd name="connsiteY54" fmla="*/ 3291594 h 4978975"/>
              <a:gd name="connsiteX55" fmla="*/ 2964849 w 4518188"/>
              <a:gd name="connsiteY55" fmla="*/ 4023779 h 4978975"/>
              <a:gd name="connsiteX56" fmla="*/ 2107189 w 4518188"/>
              <a:gd name="connsiteY56" fmla="*/ 3832358 h 4978975"/>
              <a:gd name="connsiteX57" fmla="*/ 1776572 w 4518188"/>
              <a:gd name="connsiteY57" fmla="*/ 4162889 h 4978975"/>
              <a:gd name="connsiteX58" fmla="*/ 1483668 w 4518188"/>
              <a:gd name="connsiteY58" fmla="*/ 4169139 h 4978975"/>
              <a:gd name="connsiteX59" fmla="*/ 735905 w 4518188"/>
              <a:gd name="connsiteY59" fmla="*/ 4917001 h 4978975"/>
              <a:gd name="connsiteX60" fmla="*/ 436523 w 4518188"/>
              <a:gd name="connsiteY60" fmla="*/ 4917001 h 4978975"/>
              <a:gd name="connsiteX61" fmla="*/ 61947 w 4518188"/>
              <a:gd name="connsiteY61" fmla="*/ 4542491 h 4978975"/>
              <a:gd name="connsiteX62" fmla="*/ 61947 w 4518188"/>
              <a:gd name="connsiteY62" fmla="*/ 4242976 h 4978975"/>
              <a:gd name="connsiteX63" fmla="*/ 809479 w 4518188"/>
              <a:gd name="connsiteY63" fmla="*/ 3495809 h 4978975"/>
              <a:gd name="connsiteX64" fmla="*/ 803232 w 4518188"/>
              <a:gd name="connsiteY64" fmla="*/ 3489096 h 4978975"/>
              <a:gd name="connsiteX65" fmla="*/ 803232 w 4518188"/>
              <a:gd name="connsiteY65" fmla="*/ 3189581 h 4978975"/>
              <a:gd name="connsiteX66" fmla="*/ 1137781 w 4518188"/>
              <a:gd name="connsiteY66" fmla="*/ 2855115 h 4978975"/>
              <a:gd name="connsiteX67" fmla="*/ 952923 w 4518188"/>
              <a:gd name="connsiteY67" fmla="*/ 2011890 h 4978975"/>
              <a:gd name="connsiteX68" fmla="*/ 2964849 w 4518188"/>
              <a:gd name="connsiteY68" fmla="*/ 0 h 497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18188" h="4978975">
                <a:moveTo>
                  <a:pt x="959401" y="3645103"/>
                </a:moveTo>
                <a:lnTo>
                  <a:pt x="211870" y="4392734"/>
                </a:lnTo>
                <a:lnTo>
                  <a:pt x="586214" y="4767243"/>
                </a:lnTo>
                <a:cubicBezTo>
                  <a:pt x="586214" y="4767243"/>
                  <a:pt x="1333745" y="4019613"/>
                  <a:pt x="1333745" y="4019613"/>
                </a:cubicBezTo>
                <a:close/>
                <a:moveTo>
                  <a:pt x="1241663" y="3050702"/>
                </a:moveTo>
                <a:lnTo>
                  <a:pt x="952923" y="3339339"/>
                </a:lnTo>
                <a:lnTo>
                  <a:pt x="1626881" y="4013132"/>
                </a:lnTo>
                <a:cubicBezTo>
                  <a:pt x="1626881" y="4013132"/>
                  <a:pt x="1912845" y="3727042"/>
                  <a:pt x="1912845" y="3727042"/>
                </a:cubicBezTo>
                <a:cubicBezTo>
                  <a:pt x="1638681" y="3558535"/>
                  <a:pt x="1408012" y="3326145"/>
                  <a:pt x="1241663" y="3050702"/>
                </a:cubicBezTo>
                <a:close/>
                <a:moveTo>
                  <a:pt x="2647188" y="2541249"/>
                </a:moveTo>
                <a:cubicBezTo>
                  <a:pt x="2354746" y="2541249"/>
                  <a:pt x="2117832" y="2778269"/>
                  <a:pt x="2117832" y="3070840"/>
                </a:cubicBezTo>
                <a:cubicBezTo>
                  <a:pt x="2117832" y="3070840"/>
                  <a:pt x="2117832" y="3093755"/>
                  <a:pt x="2117832" y="3093755"/>
                </a:cubicBezTo>
                <a:cubicBezTo>
                  <a:pt x="2351970" y="3278000"/>
                  <a:pt x="2646494" y="3388409"/>
                  <a:pt x="2964849" y="3388409"/>
                </a:cubicBezTo>
                <a:cubicBezTo>
                  <a:pt x="3331326" y="3388409"/>
                  <a:pt x="3666107" y="3242123"/>
                  <a:pt x="3913896" y="3005335"/>
                </a:cubicBezTo>
                <a:cubicBezTo>
                  <a:pt x="3881737" y="2743780"/>
                  <a:pt x="3658704" y="2541249"/>
                  <a:pt x="3388473" y="2541249"/>
                </a:cubicBezTo>
                <a:close/>
                <a:moveTo>
                  <a:pt x="2964849" y="1164729"/>
                </a:moveTo>
                <a:cubicBezTo>
                  <a:pt x="2730941" y="1164729"/>
                  <a:pt x="2541456" y="1354299"/>
                  <a:pt x="2541456" y="1588310"/>
                </a:cubicBezTo>
                <a:lnTo>
                  <a:pt x="2541456" y="1905879"/>
                </a:lnTo>
                <a:cubicBezTo>
                  <a:pt x="2541456" y="2139889"/>
                  <a:pt x="2730941" y="2329459"/>
                  <a:pt x="2964849" y="2329459"/>
                </a:cubicBezTo>
                <a:cubicBezTo>
                  <a:pt x="3198756" y="2329459"/>
                  <a:pt x="3388473" y="2139889"/>
                  <a:pt x="3388473" y="1905879"/>
                </a:cubicBezTo>
                <a:lnTo>
                  <a:pt x="3388473" y="1588310"/>
                </a:lnTo>
                <a:cubicBezTo>
                  <a:pt x="3388473" y="1354299"/>
                  <a:pt x="3198756" y="1164729"/>
                  <a:pt x="2964849" y="1164729"/>
                </a:cubicBezTo>
                <a:close/>
                <a:moveTo>
                  <a:pt x="2964849" y="635370"/>
                </a:moveTo>
                <a:cubicBezTo>
                  <a:pt x="2209682" y="635370"/>
                  <a:pt x="1588244" y="1256621"/>
                  <a:pt x="1588244" y="2011890"/>
                </a:cubicBezTo>
                <a:cubicBezTo>
                  <a:pt x="1588244" y="2353068"/>
                  <a:pt x="1715261" y="2666934"/>
                  <a:pt x="1923719" y="2908583"/>
                </a:cubicBezTo>
                <a:cubicBezTo>
                  <a:pt x="1987575" y="2623187"/>
                  <a:pt x="2215929" y="2399824"/>
                  <a:pt x="2503975" y="2343347"/>
                </a:cubicBezTo>
                <a:cubicBezTo>
                  <a:pt x="2395929" y="2229466"/>
                  <a:pt x="2329528" y="2075542"/>
                  <a:pt x="2329528" y="1905879"/>
                </a:cubicBezTo>
                <a:lnTo>
                  <a:pt x="2329528" y="1588310"/>
                </a:lnTo>
                <a:cubicBezTo>
                  <a:pt x="2329528" y="1237409"/>
                  <a:pt x="2614103" y="952939"/>
                  <a:pt x="2964849" y="952939"/>
                </a:cubicBezTo>
                <a:cubicBezTo>
                  <a:pt x="3315825" y="952939"/>
                  <a:pt x="3600169" y="1237409"/>
                  <a:pt x="3600169" y="1588310"/>
                </a:cubicBezTo>
                <a:lnTo>
                  <a:pt x="3600169" y="1905879"/>
                </a:lnTo>
                <a:cubicBezTo>
                  <a:pt x="3600169" y="2069524"/>
                  <a:pt x="3538395" y="2218587"/>
                  <a:pt x="3437059" y="2331079"/>
                </a:cubicBezTo>
                <a:cubicBezTo>
                  <a:pt x="3733896" y="2350291"/>
                  <a:pt x="3983074" y="2544258"/>
                  <a:pt x="4082790" y="2811137"/>
                </a:cubicBezTo>
                <a:cubicBezTo>
                  <a:pt x="4245438" y="2585227"/>
                  <a:pt x="4341454" y="2308859"/>
                  <a:pt x="4341454" y="2011890"/>
                </a:cubicBezTo>
                <a:cubicBezTo>
                  <a:pt x="4341454" y="1256621"/>
                  <a:pt x="3720246" y="635370"/>
                  <a:pt x="2964849" y="635370"/>
                </a:cubicBezTo>
                <a:close/>
                <a:moveTo>
                  <a:pt x="2964849" y="423580"/>
                </a:moveTo>
                <a:cubicBezTo>
                  <a:pt x="3673540" y="423580"/>
                  <a:pt x="4279135" y="896199"/>
                  <a:pt x="4481318" y="1541361"/>
                </a:cubicBezTo>
                <a:lnTo>
                  <a:pt x="4518188" y="1683567"/>
                </a:lnTo>
                <a:lnTo>
                  <a:pt x="4518188" y="2340144"/>
                </a:lnTo>
                <a:lnTo>
                  <a:pt x="4481318" y="2482332"/>
                </a:lnTo>
                <a:cubicBezTo>
                  <a:pt x="4279135" y="3127427"/>
                  <a:pt x="3673540" y="3600199"/>
                  <a:pt x="2964849" y="3600199"/>
                </a:cubicBezTo>
                <a:cubicBezTo>
                  <a:pt x="2092613" y="3600199"/>
                  <a:pt x="1376547" y="2884048"/>
                  <a:pt x="1376547" y="2011890"/>
                </a:cubicBezTo>
                <a:cubicBezTo>
                  <a:pt x="1376547" y="1139500"/>
                  <a:pt x="2092613" y="423580"/>
                  <a:pt x="2964849" y="423580"/>
                </a:cubicBezTo>
                <a:close/>
                <a:moveTo>
                  <a:pt x="2964849" y="0"/>
                </a:moveTo>
                <a:cubicBezTo>
                  <a:pt x="3589917" y="0"/>
                  <a:pt x="4148369" y="285038"/>
                  <a:pt x="4517373" y="732185"/>
                </a:cubicBezTo>
                <a:lnTo>
                  <a:pt x="4518188" y="733275"/>
                </a:lnTo>
                <a:lnTo>
                  <a:pt x="4518188" y="1105156"/>
                </a:lnTo>
                <a:lnTo>
                  <a:pt x="4457607" y="1005449"/>
                </a:lnTo>
                <a:cubicBezTo>
                  <a:pt x="4134077" y="526618"/>
                  <a:pt x="3586201" y="211790"/>
                  <a:pt x="2964849" y="211790"/>
                </a:cubicBezTo>
                <a:cubicBezTo>
                  <a:pt x="1970685" y="211790"/>
                  <a:pt x="1164851" y="1017750"/>
                  <a:pt x="1164851" y="2011890"/>
                </a:cubicBezTo>
                <a:cubicBezTo>
                  <a:pt x="1164851" y="3006030"/>
                  <a:pt x="1970685" y="3811989"/>
                  <a:pt x="2964849" y="3811989"/>
                </a:cubicBezTo>
                <a:cubicBezTo>
                  <a:pt x="3586201" y="3811989"/>
                  <a:pt x="4134077" y="3497161"/>
                  <a:pt x="4457607" y="3018330"/>
                </a:cubicBezTo>
                <a:lnTo>
                  <a:pt x="4518188" y="2918623"/>
                </a:lnTo>
                <a:lnTo>
                  <a:pt x="4518188" y="3290504"/>
                </a:lnTo>
                <a:lnTo>
                  <a:pt x="4517373" y="3291594"/>
                </a:lnTo>
                <a:cubicBezTo>
                  <a:pt x="4148369" y="3738741"/>
                  <a:pt x="3589917" y="4023779"/>
                  <a:pt x="2964849" y="4023779"/>
                </a:cubicBezTo>
                <a:cubicBezTo>
                  <a:pt x="2658062" y="4023779"/>
                  <a:pt x="2367471" y="3955034"/>
                  <a:pt x="2107189" y="3832358"/>
                </a:cubicBezTo>
                <a:lnTo>
                  <a:pt x="1776572" y="4162889"/>
                </a:lnTo>
                <a:cubicBezTo>
                  <a:pt x="1696058" y="4243439"/>
                  <a:pt x="1566727" y="4245522"/>
                  <a:pt x="1483668" y="4169139"/>
                </a:cubicBezTo>
                <a:lnTo>
                  <a:pt x="735905" y="4917001"/>
                </a:lnTo>
                <a:cubicBezTo>
                  <a:pt x="653309" y="4999634"/>
                  <a:pt x="519119" y="4999634"/>
                  <a:pt x="436523" y="4917001"/>
                </a:cubicBezTo>
                <a:lnTo>
                  <a:pt x="61947" y="4542491"/>
                </a:lnTo>
                <a:cubicBezTo>
                  <a:pt x="-20649" y="4459858"/>
                  <a:pt x="-20649" y="4325840"/>
                  <a:pt x="61947" y="4242976"/>
                </a:cubicBezTo>
                <a:lnTo>
                  <a:pt x="809479" y="3495809"/>
                </a:lnTo>
                <a:lnTo>
                  <a:pt x="803232" y="3489096"/>
                </a:lnTo>
                <a:cubicBezTo>
                  <a:pt x="720635" y="3406232"/>
                  <a:pt x="720635" y="3272214"/>
                  <a:pt x="803232" y="3189581"/>
                </a:cubicBezTo>
                <a:cubicBezTo>
                  <a:pt x="803232" y="3189581"/>
                  <a:pt x="1137781" y="2855115"/>
                  <a:pt x="1137781" y="2855115"/>
                </a:cubicBezTo>
                <a:cubicBezTo>
                  <a:pt x="1019093" y="2598652"/>
                  <a:pt x="952923" y="2313025"/>
                  <a:pt x="952923" y="2011890"/>
                </a:cubicBezTo>
                <a:cubicBezTo>
                  <a:pt x="952923" y="900860"/>
                  <a:pt x="1853847" y="0"/>
                  <a:pt x="2964849"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Tree>
    <p:extLst>
      <p:ext uri="{BB962C8B-B14F-4D97-AF65-F5344CB8AC3E}">
        <p14:creationId xmlns:p14="http://schemas.microsoft.com/office/powerpoint/2010/main" val="119336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Background_Protection">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8DBD7C9-B229-BA4F-B453-0E19717D5AF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
        <p:nvSpPr>
          <p:cNvPr id="8" name="Freeform 7">
            <a:extLst>
              <a:ext uri="{FF2B5EF4-FFF2-40B4-BE49-F238E27FC236}">
                <a16:creationId xmlns:a16="http://schemas.microsoft.com/office/drawing/2014/main" id="{F10A6564-E550-9D49-8B27-70536FB3D367}"/>
              </a:ext>
            </a:extLst>
          </p:cNvPr>
          <p:cNvSpPr/>
          <p:nvPr userDrawn="1"/>
        </p:nvSpPr>
        <p:spPr>
          <a:xfrm rot="21007910">
            <a:off x="5201696" y="64192"/>
            <a:ext cx="4198527" cy="5074561"/>
          </a:xfrm>
          <a:custGeom>
            <a:avLst/>
            <a:gdLst>
              <a:gd name="connsiteX0" fmla="*/ 3011037 w 4198527"/>
              <a:gd name="connsiteY0" fmla="*/ 1550866 h 5074561"/>
              <a:gd name="connsiteX1" fmla="*/ 3050735 w 4198527"/>
              <a:gd name="connsiteY1" fmla="*/ 1569409 h 5074561"/>
              <a:gd name="connsiteX2" fmla="*/ 3073866 w 4198527"/>
              <a:gd name="connsiteY2" fmla="*/ 1724076 h 5074561"/>
              <a:gd name="connsiteX3" fmla="*/ 1968448 w 4198527"/>
              <a:gd name="connsiteY3" fmla="*/ 3216680 h 5074561"/>
              <a:gd name="connsiteX4" fmla="*/ 1813725 w 4198527"/>
              <a:gd name="connsiteY4" fmla="*/ 3239716 h 5074561"/>
              <a:gd name="connsiteX5" fmla="*/ 1793121 w 4198527"/>
              <a:gd name="connsiteY5" fmla="*/ 3219971 h 5074561"/>
              <a:gd name="connsiteX6" fmla="*/ 1350915 w 4198527"/>
              <a:gd name="connsiteY6" fmla="*/ 2667120 h 5074561"/>
              <a:gd name="connsiteX7" fmla="*/ 1368214 w 4198527"/>
              <a:gd name="connsiteY7" fmla="*/ 2511748 h 5074561"/>
              <a:gd name="connsiteX8" fmla="*/ 1523521 w 4198527"/>
              <a:gd name="connsiteY8" fmla="*/ 2528907 h 5074561"/>
              <a:gd name="connsiteX9" fmla="*/ 1876120 w 4198527"/>
              <a:gd name="connsiteY9" fmla="*/ 2969636 h 5074561"/>
              <a:gd name="connsiteX10" fmla="*/ 2896206 w 4198527"/>
              <a:gd name="connsiteY10" fmla="*/ 1592680 h 5074561"/>
              <a:gd name="connsiteX11" fmla="*/ 3011037 w 4198527"/>
              <a:gd name="connsiteY11" fmla="*/ 1550866 h 5074561"/>
              <a:gd name="connsiteX12" fmla="*/ 0 w 4198527"/>
              <a:gd name="connsiteY12" fmla="*/ 715452 h 5074561"/>
              <a:gd name="connsiteX13" fmla="*/ 3 w 4198527"/>
              <a:gd name="connsiteY13" fmla="*/ 715670 h 5074561"/>
              <a:gd name="connsiteX14" fmla="*/ 0 w 4198527"/>
              <a:gd name="connsiteY14" fmla="*/ 715687 h 5074561"/>
              <a:gd name="connsiteX15" fmla="*/ 0 w 4198527"/>
              <a:gd name="connsiteY15" fmla="*/ 715452 h 5074561"/>
              <a:gd name="connsiteX16" fmla="*/ 2099458 w 4198527"/>
              <a:gd name="connsiteY16" fmla="*/ 764814 h 5074561"/>
              <a:gd name="connsiteX17" fmla="*/ 775950 w 4198527"/>
              <a:gd name="connsiteY17" fmla="*/ 1237511 h 5074561"/>
              <a:gd name="connsiteX18" fmla="*/ 778088 w 4198527"/>
              <a:gd name="connsiteY18" fmla="*/ 1259841 h 5074561"/>
              <a:gd name="connsiteX19" fmla="*/ 979656 w 4198527"/>
              <a:gd name="connsiteY19" fmla="*/ 2716247 h 5074561"/>
              <a:gd name="connsiteX20" fmla="*/ 1625957 w 4198527"/>
              <a:gd name="connsiteY20" fmla="*/ 3715939 h 5074561"/>
              <a:gd name="connsiteX21" fmla="*/ 1796620 w 4198527"/>
              <a:gd name="connsiteY21" fmla="*/ 3860263 h 5074561"/>
              <a:gd name="connsiteX22" fmla="*/ 1963783 w 4198527"/>
              <a:gd name="connsiteY22" fmla="*/ 3997535 h 5074561"/>
              <a:gd name="connsiteX23" fmla="*/ 2105095 w 4198527"/>
              <a:gd name="connsiteY23" fmla="*/ 4119059 h 5074561"/>
              <a:gd name="connsiteX24" fmla="*/ 2554493 w 4198527"/>
              <a:gd name="connsiteY24" fmla="*/ 3734038 h 5074561"/>
              <a:gd name="connsiteX25" fmla="*/ 3219260 w 4198527"/>
              <a:gd name="connsiteY25" fmla="*/ 2715071 h 5074561"/>
              <a:gd name="connsiteX26" fmla="*/ 3383119 w 4198527"/>
              <a:gd name="connsiteY26" fmla="*/ 1610544 h 5074561"/>
              <a:gd name="connsiteX27" fmla="*/ 3423354 w 4198527"/>
              <a:gd name="connsiteY27" fmla="*/ 1237746 h 5074561"/>
              <a:gd name="connsiteX28" fmla="*/ 2156410 w 4198527"/>
              <a:gd name="connsiteY28" fmla="*/ 561960 h 5074561"/>
              <a:gd name="connsiteX29" fmla="*/ 3590324 w 4198527"/>
              <a:gd name="connsiteY29" fmla="*/ 1074147 h 5074561"/>
              <a:gd name="connsiteX30" fmla="*/ 3641833 w 4198527"/>
              <a:gd name="connsiteY30" fmla="*/ 1155006 h 5074561"/>
              <a:gd name="connsiteX31" fmla="*/ 3426076 w 4198527"/>
              <a:gd name="connsiteY31" fmla="*/ 2752680 h 5074561"/>
              <a:gd name="connsiteX32" fmla="*/ 2099458 w 4198527"/>
              <a:gd name="connsiteY32" fmla="*/ 4410998 h 5074561"/>
              <a:gd name="connsiteX33" fmla="*/ 772646 w 4198527"/>
              <a:gd name="connsiteY33" fmla="*/ 2752680 h 5074561"/>
              <a:gd name="connsiteX34" fmla="*/ 557082 w 4198527"/>
              <a:gd name="connsiteY34" fmla="*/ 1154536 h 5074561"/>
              <a:gd name="connsiteX35" fmla="*/ 608592 w 4198527"/>
              <a:gd name="connsiteY35" fmla="*/ 1074147 h 5074561"/>
              <a:gd name="connsiteX36" fmla="*/ 2042506 w 4198527"/>
              <a:gd name="connsiteY36" fmla="*/ 561960 h 5074561"/>
              <a:gd name="connsiteX37" fmla="*/ 2156410 w 4198527"/>
              <a:gd name="connsiteY37" fmla="*/ 561960 h 5074561"/>
              <a:gd name="connsiteX38" fmla="*/ 2105289 w 4198527"/>
              <a:gd name="connsiteY38" fmla="*/ 218779 h 5074561"/>
              <a:gd name="connsiteX39" fmla="*/ 2093432 w 4198527"/>
              <a:gd name="connsiteY39" fmla="*/ 218779 h 5074561"/>
              <a:gd name="connsiteX40" fmla="*/ 2093432 w 4198527"/>
              <a:gd name="connsiteY40" fmla="*/ 219014 h 5074561"/>
              <a:gd name="connsiteX41" fmla="*/ 2098990 w 4198527"/>
              <a:gd name="connsiteY41" fmla="*/ 220769 h 5074561"/>
              <a:gd name="connsiteX42" fmla="*/ 223338 w 4198527"/>
              <a:gd name="connsiteY42" fmla="*/ 813235 h 5074561"/>
              <a:gd name="connsiteX43" fmla="*/ 225671 w 4198527"/>
              <a:gd name="connsiteY43" fmla="*/ 880696 h 5074561"/>
              <a:gd name="connsiteX44" fmla="*/ 251523 w 4198527"/>
              <a:gd name="connsiteY44" fmla="*/ 1340935 h 5074561"/>
              <a:gd name="connsiteX45" fmla="*/ 437347 w 4198527"/>
              <a:gd name="connsiteY45" fmla="*/ 2823667 h 5074561"/>
              <a:gd name="connsiteX46" fmla="*/ 1364327 w 4198527"/>
              <a:gd name="connsiteY46" fmla="*/ 4174062 h 5074561"/>
              <a:gd name="connsiteX47" fmla="*/ 1613129 w 4198527"/>
              <a:gd name="connsiteY47" fmla="*/ 4373625 h 5074561"/>
              <a:gd name="connsiteX48" fmla="*/ 1853961 w 4198527"/>
              <a:gd name="connsiteY48" fmla="*/ 4560964 h 5074561"/>
              <a:gd name="connsiteX49" fmla="*/ 2106456 w 4198527"/>
              <a:gd name="connsiteY49" fmla="*/ 4770399 h 5074561"/>
              <a:gd name="connsiteX50" fmla="*/ 2812430 w 4198527"/>
              <a:gd name="connsiteY50" fmla="*/ 4194277 h 5074561"/>
              <a:gd name="connsiteX51" fmla="*/ 3761374 w 4198527"/>
              <a:gd name="connsiteY51" fmla="*/ 2822492 h 5074561"/>
              <a:gd name="connsiteX52" fmla="*/ 3946810 w 4198527"/>
              <a:gd name="connsiteY52" fmla="*/ 1355979 h 5074561"/>
              <a:gd name="connsiteX53" fmla="*/ 3975383 w 4198527"/>
              <a:gd name="connsiteY53" fmla="*/ 813235 h 5074561"/>
              <a:gd name="connsiteX54" fmla="*/ 2098990 w 4198527"/>
              <a:gd name="connsiteY54" fmla="*/ 220769 h 5074561"/>
              <a:gd name="connsiteX55" fmla="*/ 2159909 w 4198527"/>
              <a:gd name="connsiteY55" fmla="*/ 7934 h 5074561"/>
              <a:gd name="connsiteX56" fmla="*/ 4139242 w 4198527"/>
              <a:gd name="connsiteY56" fmla="*/ 633182 h 5074561"/>
              <a:gd name="connsiteX57" fmla="*/ 4198527 w 4198527"/>
              <a:gd name="connsiteY57" fmla="*/ 717567 h 5074561"/>
              <a:gd name="connsiteX58" fmla="*/ 4167402 w 4198527"/>
              <a:gd name="connsiteY58" fmla="*/ 1371874 h 5074561"/>
              <a:gd name="connsiteX59" fmla="*/ 4163128 w 4198527"/>
              <a:gd name="connsiteY59" fmla="*/ 1426969 h 5074561"/>
              <a:gd name="connsiteX60" fmla="*/ 3837513 w 4198527"/>
              <a:gd name="connsiteY60" fmla="*/ 3298796 h 5074561"/>
              <a:gd name="connsiteX61" fmla="*/ 3768383 w 4198527"/>
              <a:gd name="connsiteY61" fmla="*/ 3439365 h 5074561"/>
              <a:gd name="connsiteX62" fmla="*/ 2099263 w 4198527"/>
              <a:gd name="connsiteY62" fmla="*/ 5074561 h 5074561"/>
              <a:gd name="connsiteX63" fmla="*/ 219839 w 4198527"/>
              <a:gd name="connsiteY63" fmla="*/ 2863392 h 5074561"/>
              <a:gd name="connsiteX64" fmla="*/ 162 w 4198527"/>
              <a:gd name="connsiteY64" fmla="*/ 726902 h 5074561"/>
              <a:gd name="connsiteX65" fmla="*/ 3 w 4198527"/>
              <a:gd name="connsiteY65" fmla="*/ 715670 h 5074561"/>
              <a:gd name="connsiteX66" fmla="*/ 4589 w 4198527"/>
              <a:gd name="connsiteY66" fmla="*/ 688880 h 5074561"/>
              <a:gd name="connsiteX67" fmla="*/ 59285 w 4198527"/>
              <a:gd name="connsiteY67" fmla="*/ 633182 h 5074561"/>
              <a:gd name="connsiteX68" fmla="*/ 2038618 w 4198527"/>
              <a:gd name="connsiteY68" fmla="*/ 7934 h 5074561"/>
              <a:gd name="connsiteX69" fmla="*/ 2159909 w 4198527"/>
              <a:gd name="connsiteY69" fmla="*/ 7934 h 507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198527" h="5074561">
                <a:moveTo>
                  <a:pt x="3011037" y="1550866"/>
                </a:moveTo>
                <a:cubicBezTo>
                  <a:pt x="3024981" y="1554219"/>
                  <a:pt x="3038490" y="1560360"/>
                  <a:pt x="3050735" y="1569409"/>
                </a:cubicBezTo>
                <a:cubicBezTo>
                  <a:pt x="3099912" y="1605843"/>
                  <a:pt x="3110214" y="1675185"/>
                  <a:pt x="3073866" y="1724076"/>
                </a:cubicBezTo>
                <a:lnTo>
                  <a:pt x="1968448" y="3216680"/>
                </a:lnTo>
                <a:cubicBezTo>
                  <a:pt x="1932100" y="3265807"/>
                  <a:pt x="1862902" y="3276149"/>
                  <a:pt x="1813725" y="3239716"/>
                </a:cubicBezTo>
                <a:cubicBezTo>
                  <a:pt x="1805950" y="3234074"/>
                  <a:pt x="1799146" y="3227493"/>
                  <a:pt x="1793121" y="3219971"/>
                </a:cubicBezTo>
                <a:lnTo>
                  <a:pt x="1350915" y="2667120"/>
                </a:lnTo>
                <a:cubicBezTo>
                  <a:pt x="1312817" y="2619403"/>
                  <a:pt x="1320398" y="2549827"/>
                  <a:pt x="1368214" y="2511748"/>
                </a:cubicBezTo>
                <a:cubicBezTo>
                  <a:pt x="1415837" y="2473669"/>
                  <a:pt x="1485423" y="2481426"/>
                  <a:pt x="1523521" y="2528907"/>
                </a:cubicBezTo>
                <a:lnTo>
                  <a:pt x="1876120" y="2969636"/>
                </a:lnTo>
                <a:lnTo>
                  <a:pt x="2896206" y="1592680"/>
                </a:lnTo>
                <a:cubicBezTo>
                  <a:pt x="2923467" y="1555835"/>
                  <a:pt x="2969207" y="1540806"/>
                  <a:pt x="3011037" y="1550866"/>
                </a:cubicBezTo>
                <a:close/>
                <a:moveTo>
                  <a:pt x="0" y="715452"/>
                </a:moveTo>
                <a:lnTo>
                  <a:pt x="3" y="715670"/>
                </a:lnTo>
                <a:lnTo>
                  <a:pt x="0" y="715687"/>
                </a:lnTo>
                <a:cubicBezTo>
                  <a:pt x="0" y="715687"/>
                  <a:pt x="0" y="715452"/>
                  <a:pt x="0" y="715452"/>
                </a:cubicBezTo>
                <a:close/>
                <a:moveTo>
                  <a:pt x="2099458" y="764814"/>
                </a:moveTo>
                <a:lnTo>
                  <a:pt x="775950" y="1237511"/>
                </a:lnTo>
                <a:lnTo>
                  <a:pt x="778088" y="1259841"/>
                </a:lnTo>
                <a:cubicBezTo>
                  <a:pt x="827654" y="1747582"/>
                  <a:pt x="894908" y="2233442"/>
                  <a:pt x="979656" y="2716247"/>
                </a:cubicBezTo>
                <a:cubicBezTo>
                  <a:pt x="1046133" y="3093276"/>
                  <a:pt x="1253338" y="3388741"/>
                  <a:pt x="1625957" y="3715939"/>
                </a:cubicBezTo>
                <a:cubicBezTo>
                  <a:pt x="1676495" y="3760364"/>
                  <a:pt x="1728977" y="3804790"/>
                  <a:pt x="1796620" y="3860263"/>
                </a:cubicBezTo>
                <a:cubicBezTo>
                  <a:pt x="1806533" y="3868490"/>
                  <a:pt x="1929184" y="3968859"/>
                  <a:pt x="1963783" y="3997535"/>
                </a:cubicBezTo>
                <a:cubicBezTo>
                  <a:pt x="2017820" y="4042431"/>
                  <a:pt x="2064276" y="4082156"/>
                  <a:pt x="2105095" y="4119059"/>
                </a:cubicBezTo>
                <a:cubicBezTo>
                  <a:pt x="2253210" y="3988838"/>
                  <a:pt x="2403074" y="3860498"/>
                  <a:pt x="2554493" y="3734038"/>
                </a:cubicBezTo>
                <a:cubicBezTo>
                  <a:pt x="2937219" y="3394618"/>
                  <a:pt x="3150450" y="3091865"/>
                  <a:pt x="3219260" y="2715071"/>
                </a:cubicBezTo>
                <a:cubicBezTo>
                  <a:pt x="3286125" y="2347914"/>
                  <a:pt x="3340551" y="1973000"/>
                  <a:pt x="3383119" y="1610544"/>
                </a:cubicBezTo>
                <a:cubicBezTo>
                  <a:pt x="3397891" y="1486435"/>
                  <a:pt x="3411303" y="1362090"/>
                  <a:pt x="3423354" y="1237746"/>
                </a:cubicBezTo>
                <a:close/>
                <a:moveTo>
                  <a:pt x="2156410" y="561960"/>
                </a:moveTo>
                <a:lnTo>
                  <a:pt x="3590324" y="1074147"/>
                </a:lnTo>
                <a:cubicBezTo>
                  <a:pt x="3622784" y="1087545"/>
                  <a:pt x="3643388" y="1119748"/>
                  <a:pt x="3641833" y="1155006"/>
                </a:cubicBezTo>
                <a:cubicBezTo>
                  <a:pt x="3641833" y="1155006"/>
                  <a:pt x="3580799" y="1902953"/>
                  <a:pt x="3426076" y="2752680"/>
                </a:cubicBezTo>
                <a:cubicBezTo>
                  <a:pt x="3271352" y="3602642"/>
                  <a:pt x="2452640" y="4032794"/>
                  <a:pt x="2099458" y="4410998"/>
                </a:cubicBezTo>
                <a:cubicBezTo>
                  <a:pt x="1774266" y="4032794"/>
                  <a:pt x="927369" y="3630849"/>
                  <a:pt x="772646" y="2752680"/>
                </a:cubicBezTo>
                <a:cubicBezTo>
                  <a:pt x="617922" y="1874747"/>
                  <a:pt x="557082" y="1154536"/>
                  <a:pt x="557082" y="1154536"/>
                </a:cubicBezTo>
                <a:cubicBezTo>
                  <a:pt x="555139" y="1119513"/>
                  <a:pt x="575937" y="1087075"/>
                  <a:pt x="608592" y="1074147"/>
                </a:cubicBezTo>
                <a:lnTo>
                  <a:pt x="2042506" y="561960"/>
                </a:lnTo>
                <a:cubicBezTo>
                  <a:pt x="2079632" y="550678"/>
                  <a:pt x="2119090" y="550678"/>
                  <a:pt x="2156410" y="561960"/>
                </a:cubicBezTo>
                <a:close/>
                <a:moveTo>
                  <a:pt x="2105289" y="218779"/>
                </a:moveTo>
                <a:cubicBezTo>
                  <a:pt x="2101985" y="219954"/>
                  <a:pt x="2100624" y="220659"/>
                  <a:pt x="2093432" y="218779"/>
                </a:cubicBezTo>
                <a:cubicBezTo>
                  <a:pt x="2093432" y="218779"/>
                  <a:pt x="2093432" y="219014"/>
                  <a:pt x="2093432" y="219014"/>
                </a:cubicBezTo>
                <a:lnTo>
                  <a:pt x="2098990" y="220769"/>
                </a:lnTo>
                <a:lnTo>
                  <a:pt x="223338" y="813235"/>
                </a:lnTo>
                <a:lnTo>
                  <a:pt x="225671" y="880696"/>
                </a:lnTo>
                <a:cubicBezTo>
                  <a:pt x="230919" y="1017263"/>
                  <a:pt x="239277" y="1171695"/>
                  <a:pt x="251523" y="1340935"/>
                </a:cubicBezTo>
                <a:cubicBezTo>
                  <a:pt x="286900" y="1824445"/>
                  <a:pt x="346961" y="2327464"/>
                  <a:pt x="437347" y="2823667"/>
                </a:cubicBezTo>
                <a:cubicBezTo>
                  <a:pt x="528509" y="3324571"/>
                  <a:pt x="828626" y="3727927"/>
                  <a:pt x="1364327" y="4174062"/>
                </a:cubicBezTo>
                <a:cubicBezTo>
                  <a:pt x="1438190" y="4235647"/>
                  <a:pt x="1514774" y="4296762"/>
                  <a:pt x="1613129" y="4373625"/>
                </a:cubicBezTo>
                <a:cubicBezTo>
                  <a:pt x="1625763" y="4383262"/>
                  <a:pt x="1804200" y="4521710"/>
                  <a:pt x="1853961" y="4560964"/>
                </a:cubicBezTo>
                <a:cubicBezTo>
                  <a:pt x="1940458" y="4628190"/>
                  <a:pt x="2024623" y="4698001"/>
                  <a:pt x="2106456" y="4770399"/>
                </a:cubicBezTo>
                <a:cubicBezTo>
                  <a:pt x="2373334" y="4541689"/>
                  <a:pt x="2823509" y="4184875"/>
                  <a:pt x="2812430" y="4194277"/>
                </a:cubicBezTo>
                <a:cubicBezTo>
                  <a:pt x="3359794" y="3733098"/>
                  <a:pt x="3667491" y="3321515"/>
                  <a:pt x="3761374" y="2822492"/>
                </a:cubicBezTo>
                <a:cubicBezTo>
                  <a:pt x="3851566" y="2342978"/>
                  <a:pt x="3911628" y="1844190"/>
                  <a:pt x="3946810" y="1355979"/>
                </a:cubicBezTo>
                <a:cubicBezTo>
                  <a:pt x="3960027" y="1175221"/>
                  <a:pt x="3969552" y="994228"/>
                  <a:pt x="3975383" y="813235"/>
                </a:cubicBezTo>
                <a:lnTo>
                  <a:pt x="2098990" y="220769"/>
                </a:lnTo>
                <a:close/>
                <a:moveTo>
                  <a:pt x="2159909" y="7934"/>
                </a:moveTo>
                <a:lnTo>
                  <a:pt x="4139242" y="633182"/>
                </a:lnTo>
                <a:cubicBezTo>
                  <a:pt x="4174813" y="645875"/>
                  <a:pt x="4198527" y="679723"/>
                  <a:pt x="4198527" y="717567"/>
                </a:cubicBezTo>
                <a:cubicBezTo>
                  <a:pt x="4198527" y="717567"/>
                  <a:pt x="4196098" y="974953"/>
                  <a:pt x="4167402" y="1371874"/>
                </a:cubicBezTo>
                <a:lnTo>
                  <a:pt x="4163128" y="1426969"/>
                </a:lnTo>
                <a:lnTo>
                  <a:pt x="3837513" y="3298796"/>
                </a:lnTo>
                <a:lnTo>
                  <a:pt x="3768383" y="3439365"/>
                </a:lnTo>
                <a:cubicBezTo>
                  <a:pt x="3347499" y="4200289"/>
                  <a:pt x="2488879" y="4670632"/>
                  <a:pt x="2099263" y="5074561"/>
                </a:cubicBezTo>
                <a:cubicBezTo>
                  <a:pt x="1658224" y="4577418"/>
                  <a:pt x="429766" y="4016575"/>
                  <a:pt x="219839" y="2863392"/>
                </a:cubicBezTo>
                <a:cubicBezTo>
                  <a:pt x="23034" y="1782061"/>
                  <a:pt x="2021" y="840388"/>
                  <a:pt x="162" y="726902"/>
                </a:cubicBezTo>
                <a:lnTo>
                  <a:pt x="3" y="715670"/>
                </a:lnTo>
                <a:lnTo>
                  <a:pt x="4589" y="688880"/>
                </a:lnTo>
                <a:cubicBezTo>
                  <a:pt x="13145" y="663372"/>
                  <a:pt x="33044" y="642526"/>
                  <a:pt x="59285" y="633182"/>
                </a:cubicBezTo>
                <a:lnTo>
                  <a:pt x="2038618" y="7934"/>
                </a:lnTo>
                <a:cubicBezTo>
                  <a:pt x="2078271" y="-2644"/>
                  <a:pt x="2120062" y="-2644"/>
                  <a:pt x="2159909" y="7934"/>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Tree>
    <p:extLst>
      <p:ext uri="{BB962C8B-B14F-4D97-AF65-F5344CB8AC3E}">
        <p14:creationId xmlns:p14="http://schemas.microsoft.com/office/powerpoint/2010/main" val="338411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ue Background_Technology">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2397BEA-1B3C-E043-B406-54EE9D825AD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
        <p:nvSpPr>
          <p:cNvPr id="8" name="Freeform 7">
            <a:extLst>
              <a:ext uri="{FF2B5EF4-FFF2-40B4-BE49-F238E27FC236}">
                <a16:creationId xmlns:a16="http://schemas.microsoft.com/office/drawing/2014/main" id="{941F3DA9-1490-1942-AC75-D18BCEE53B1D}"/>
              </a:ext>
            </a:extLst>
          </p:cNvPr>
          <p:cNvSpPr/>
          <p:nvPr userDrawn="1"/>
        </p:nvSpPr>
        <p:spPr>
          <a:xfrm rot="21092033">
            <a:off x="5108677" y="399166"/>
            <a:ext cx="4359942" cy="4374081"/>
          </a:xfrm>
          <a:custGeom>
            <a:avLst/>
            <a:gdLst>
              <a:gd name="connsiteX0" fmla="*/ 918865 w 4359942"/>
              <a:gd name="connsiteY0" fmla="*/ 2956952 h 4374081"/>
              <a:gd name="connsiteX1" fmla="*/ 874816 w 4359942"/>
              <a:gd name="connsiteY1" fmla="*/ 2952505 h 4374081"/>
              <a:gd name="connsiteX2" fmla="*/ 656112 w 4359942"/>
              <a:gd name="connsiteY2" fmla="*/ 3171209 h 4374081"/>
              <a:gd name="connsiteX3" fmla="*/ 874816 w 4359942"/>
              <a:gd name="connsiteY3" fmla="*/ 3389913 h 4374081"/>
              <a:gd name="connsiteX4" fmla="*/ 1093520 w 4359942"/>
              <a:gd name="connsiteY4" fmla="*/ 3171209 h 4374081"/>
              <a:gd name="connsiteX5" fmla="*/ 918865 w 4359942"/>
              <a:gd name="connsiteY5" fmla="*/ 2956952 h 4374081"/>
              <a:gd name="connsiteX6" fmla="*/ 3543314 w 4359942"/>
              <a:gd name="connsiteY6" fmla="*/ 3285008 h 4374081"/>
              <a:gd name="connsiteX7" fmla="*/ 3499265 w 4359942"/>
              <a:gd name="connsiteY7" fmla="*/ 3280561 h 4374081"/>
              <a:gd name="connsiteX8" fmla="*/ 3280560 w 4359942"/>
              <a:gd name="connsiteY8" fmla="*/ 3499265 h 4374081"/>
              <a:gd name="connsiteX9" fmla="*/ 3499265 w 4359942"/>
              <a:gd name="connsiteY9" fmla="*/ 3717969 h 4374081"/>
              <a:gd name="connsiteX10" fmla="*/ 3717969 w 4359942"/>
              <a:gd name="connsiteY10" fmla="*/ 3499265 h 4374081"/>
              <a:gd name="connsiteX11" fmla="*/ 3543314 w 4359942"/>
              <a:gd name="connsiteY11" fmla="*/ 3285008 h 4374081"/>
              <a:gd name="connsiteX12" fmla="*/ 2231090 w 4359942"/>
              <a:gd name="connsiteY12" fmla="*/ 2847600 h 4374081"/>
              <a:gd name="connsiteX13" fmla="*/ 2187041 w 4359942"/>
              <a:gd name="connsiteY13" fmla="*/ 2843153 h 4374081"/>
              <a:gd name="connsiteX14" fmla="*/ 1968336 w 4359942"/>
              <a:gd name="connsiteY14" fmla="*/ 3061857 h 4374081"/>
              <a:gd name="connsiteX15" fmla="*/ 2187041 w 4359942"/>
              <a:gd name="connsiteY15" fmla="*/ 3280561 h 4374081"/>
              <a:gd name="connsiteX16" fmla="*/ 2405744 w 4359942"/>
              <a:gd name="connsiteY16" fmla="*/ 3061857 h 4374081"/>
              <a:gd name="connsiteX17" fmla="*/ 2231090 w 4359942"/>
              <a:gd name="connsiteY17" fmla="*/ 2847600 h 4374081"/>
              <a:gd name="connsiteX18" fmla="*/ 2231090 w 4359942"/>
              <a:gd name="connsiteY18" fmla="*/ 1754080 h 4374081"/>
              <a:gd name="connsiteX19" fmla="*/ 2187041 w 4359942"/>
              <a:gd name="connsiteY19" fmla="*/ 1749632 h 4374081"/>
              <a:gd name="connsiteX20" fmla="*/ 1968336 w 4359942"/>
              <a:gd name="connsiteY20" fmla="*/ 1968336 h 4374081"/>
              <a:gd name="connsiteX21" fmla="*/ 2187041 w 4359942"/>
              <a:gd name="connsiteY21" fmla="*/ 2187041 h 4374081"/>
              <a:gd name="connsiteX22" fmla="*/ 2405744 w 4359942"/>
              <a:gd name="connsiteY22" fmla="*/ 1968336 h 4374081"/>
              <a:gd name="connsiteX23" fmla="*/ 2231090 w 4359942"/>
              <a:gd name="connsiteY23" fmla="*/ 1754080 h 4374081"/>
              <a:gd name="connsiteX24" fmla="*/ 918866 w 4359942"/>
              <a:gd name="connsiteY24" fmla="*/ 660559 h 4374081"/>
              <a:gd name="connsiteX25" fmla="*/ 874816 w 4359942"/>
              <a:gd name="connsiteY25" fmla="*/ 656112 h 4374081"/>
              <a:gd name="connsiteX26" fmla="*/ 656112 w 4359942"/>
              <a:gd name="connsiteY26" fmla="*/ 874816 h 4374081"/>
              <a:gd name="connsiteX27" fmla="*/ 874816 w 4359942"/>
              <a:gd name="connsiteY27" fmla="*/ 1093520 h 4374081"/>
              <a:gd name="connsiteX28" fmla="*/ 1093520 w 4359942"/>
              <a:gd name="connsiteY28" fmla="*/ 874816 h 4374081"/>
              <a:gd name="connsiteX29" fmla="*/ 918866 w 4359942"/>
              <a:gd name="connsiteY29" fmla="*/ 660559 h 4374081"/>
              <a:gd name="connsiteX30" fmla="*/ 3543314 w 4359942"/>
              <a:gd name="connsiteY30" fmla="*/ 988615 h 4374081"/>
              <a:gd name="connsiteX31" fmla="*/ 3499264 w 4359942"/>
              <a:gd name="connsiteY31" fmla="*/ 984168 h 4374081"/>
              <a:gd name="connsiteX32" fmla="*/ 3280561 w 4359942"/>
              <a:gd name="connsiteY32" fmla="*/ 1202872 h 4374081"/>
              <a:gd name="connsiteX33" fmla="*/ 3499264 w 4359942"/>
              <a:gd name="connsiteY33" fmla="*/ 1421576 h 4374081"/>
              <a:gd name="connsiteX34" fmla="*/ 3717969 w 4359942"/>
              <a:gd name="connsiteY34" fmla="*/ 1202872 h 4374081"/>
              <a:gd name="connsiteX35" fmla="*/ 3543314 w 4359942"/>
              <a:gd name="connsiteY35" fmla="*/ 988615 h 4374081"/>
              <a:gd name="connsiteX36" fmla="*/ 4199426 w 4359942"/>
              <a:gd name="connsiteY36" fmla="*/ 4447 h 4374081"/>
              <a:gd name="connsiteX37" fmla="*/ 4356881 w 4359942"/>
              <a:gd name="connsiteY37" fmla="*/ 133615 h 4374081"/>
              <a:gd name="connsiteX38" fmla="*/ 4359942 w 4359942"/>
              <a:gd name="connsiteY38" fmla="*/ 143466 h 4374081"/>
              <a:gd name="connsiteX39" fmla="*/ 4155377 w 4359942"/>
              <a:gd name="connsiteY39" fmla="*/ 1517801 h 4374081"/>
              <a:gd name="connsiteX40" fmla="*/ 4155377 w 4359942"/>
              <a:gd name="connsiteY40" fmla="*/ 218704 h 4374081"/>
              <a:gd name="connsiteX41" fmla="*/ 3608617 w 4359942"/>
              <a:gd name="connsiteY41" fmla="*/ 218704 h 4374081"/>
              <a:gd name="connsiteX42" fmla="*/ 3608617 w 4359942"/>
              <a:gd name="connsiteY42" fmla="*/ 765464 h 4374081"/>
              <a:gd name="connsiteX43" fmla="*/ 3607806 w 4359942"/>
              <a:gd name="connsiteY43" fmla="*/ 779032 h 4374081"/>
              <a:gd name="connsiteX44" fmla="*/ 3921688 w 4359942"/>
              <a:gd name="connsiteY44" fmla="*/ 1312427 h 4374081"/>
              <a:gd name="connsiteX45" fmla="*/ 3499265 w 4359942"/>
              <a:gd name="connsiteY45" fmla="*/ 1640280 h 4374081"/>
              <a:gd name="connsiteX46" fmla="*/ 3061452 w 4359942"/>
              <a:gd name="connsiteY46" fmla="*/ 1203277 h 4374081"/>
              <a:gd name="connsiteX47" fmla="*/ 3390723 w 4359942"/>
              <a:gd name="connsiteY47" fmla="*/ 779032 h 4374081"/>
              <a:gd name="connsiteX48" fmla="*/ 3389913 w 4359942"/>
              <a:gd name="connsiteY48" fmla="*/ 765464 h 4374081"/>
              <a:gd name="connsiteX49" fmla="*/ 3389913 w 4359942"/>
              <a:gd name="connsiteY49" fmla="*/ 218704 h 4374081"/>
              <a:gd name="connsiteX50" fmla="*/ 2952505 w 4359942"/>
              <a:gd name="connsiteY50" fmla="*/ 218704 h 4374081"/>
              <a:gd name="connsiteX51" fmla="*/ 2952505 w 4359942"/>
              <a:gd name="connsiteY51" fmla="*/ 1594920 h 4374081"/>
              <a:gd name="connsiteX52" fmla="*/ 3576622 w 4359942"/>
              <a:gd name="connsiteY52" fmla="*/ 2219036 h 4374081"/>
              <a:gd name="connsiteX53" fmla="*/ 3608616 w 4359942"/>
              <a:gd name="connsiteY53" fmla="*/ 2296392 h 4374081"/>
              <a:gd name="connsiteX54" fmla="*/ 3608617 w 4359942"/>
              <a:gd name="connsiteY54" fmla="*/ 3075627 h 4374081"/>
              <a:gd name="connsiteX55" fmla="*/ 3875618 w 4359942"/>
              <a:gd name="connsiteY55" fmla="*/ 3277852 h 4374081"/>
              <a:gd name="connsiteX56" fmla="*/ 3889081 w 4359942"/>
              <a:gd name="connsiteY56" fmla="*/ 3306870 h 4374081"/>
              <a:gd name="connsiteX57" fmla="*/ 3815731 w 4359942"/>
              <a:gd name="connsiteY57" fmla="*/ 3799654 h 4374081"/>
              <a:gd name="connsiteX58" fmla="*/ 3766037 w 4359942"/>
              <a:gd name="connsiteY58" fmla="*/ 3844989 h 4374081"/>
              <a:gd name="connsiteX59" fmla="*/ 3499264 w 4359942"/>
              <a:gd name="connsiteY59" fmla="*/ 3936673 h 4374081"/>
              <a:gd name="connsiteX60" fmla="*/ 3061452 w 4359942"/>
              <a:gd name="connsiteY60" fmla="*/ 3499670 h 4374081"/>
              <a:gd name="connsiteX61" fmla="*/ 3389913 w 4359942"/>
              <a:gd name="connsiteY61" fmla="*/ 3075627 h 4374081"/>
              <a:gd name="connsiteX62" fmla="*/ 3389913 w 4359942"/>
              <a:gd name="connsiteY62" fmla="*/ 2341753 h 4374081"/>
              <a:gd name="connsiteX63" fmla="*/ 2765796 w 4359942"/>
              <a:gd name="connsiteY63" fmla="*/ 1717637 h 4374081"/>
              <a:gd name="connsiteX64" fmla="*/ 2733800 w 4359942"/>
              <a:gd name="connsiteY64" fmla="*/ 1640280 h 4374081"/>
              <a:gd name="connsiteX65" fmla="*/ 2733800 w 4359942"/>
              <a:gd name="connsiteY65" fmla="*/ 218704 h 4374081"/>
              <a:gd name="connsiteX66" fmla="*/ 2296392 w 4359942"/>
              <a:gd name="connsiteY66" fmla="*/ 218704 h 4374081"/>
              <a:gd name="connsiteX67" fmla="*/ 2296393 w 4359942"/>
              <a:gd name="connsiteY67" fmla="*/ 1544699 h 4374081"/>
              <a:gd name="connsiteX68" fmla="*/ 2609261 w 4359942"/>
              <a:gd name="connsiteY68" fmla="*/ 2078701 h 4374081"/>
              <a:gd name="connsiteX69" fmla="*/ 2187040 w 4359942"/>
              <a:gd name="connsiteY69" fmla="*/ 2405744 h 4374081"/>
              <a:gd name="connsiteX70" fmla="*/ 1749227 w 4359942"/>
              <a:gd name="connsiteY70" fmla="*/ 1968741 h 4374081"/>
              <a:gd name="connsiteX71" fmla="*/ 2077688 w 4359942"/>
              <a:gd name="connsiteY71" fmla="*/ 1544699 h 4374081"/>
              <a:gd name="connsiteX72" fmla="*/ 2077688 w 4359942"/>
              <a:gd name="connsiteY72" fmla="*/ 218704 h 4374081"/>
              <a:gd name="connsiteX73" fmla="*/ 218704 w 4359942"/>
              <a:gd name="connsiteY73" fmla="*/ 218704 h 4374081"/>
              <a:gd name="connsiteX74" fmla="*/ 218704 w 4359942"/>
              <a:gd name="connsiteY74" fmla="*/ 4155377 h 4374081"/>
              <a:gd name="connsiteX75" fmla="*/ 765464 w 4359942"/>
              <a:gd name="connsiteY75" fmla="*/ 4155377 h 4374081"/>
              <a:gd name="connsiteX76" fmla="*/ 765464 w 4359942"/>
              <a:gd name="connsiteY76" fmla="*/ 3608617 h 4374081"/>
              <a:gd name="connsiteX77" fmla="*/ 766274 w 4359942"/>
              <a:gd name="connsiteY77" fmla="*/ 3595049 h 4374081"/>
              <a:gd name="connsiteX78" fmla="*/ 452393 w 4359942"/>
              <a:gd name="connsiteY78" fmla="*/ 3061654 h 4374081"/>
              <a:gd name="connsiteX79" fmla="*/ 874816 w 4359942"/>
              <a:gd name="connsiteY79" fmla="*/ 2733800 h 4374081"/>
              <a:gd name="connsiteX80" fmla="*/ 1312629 w 4359942"/>
              <a:gd name="connsiteY80" fmla="*/ 3170804 h 4374081"/>
              <a:gd name="connsiteX81" fmla="*/ 983358 w 4359942"/>
              <a:gd name="connsiteY81" fmla="*/ 3595049 h 4374081"/>
              <a:gd name="connsiteX82" fmla="*/ 984168 w 4359942"/>
              <a:gd name="connsiteY82" fmla="*/ 3608617 h 4374081"/>
              <a:gd name="connsiteX83" fmla="*/ 984168 w 4359942"/>
              <a:gd name="connsiteY83" fmla="*/ 4155377 h 4374081"/>
              <a:gd name="connsiteX84" fmla="*/ 1421576 w 4359942"/>
              <a:gd name="connsiteY84" fmla="*/ 4155377 h 4374081"/>
              <a:gd name="connsiteX85" fmla="*/ 1421576 w 4359942"/>
              <a:gd name="connsiteY85" fmla="*/ 2669810 h 4374081"/>
              <a:gd name="connsiteX86" fmla="*/ 797460 w 4359942"/>
              <a:gd name="connsiteY86" fmla="*/ 2045693 h 4374081"/>
              <a:gd name="connsiteX87" fmla="*/ 765464 w 4359942"/>
              <a:gd name="connsiteY87" fmla="*/ 1968336 h 4374081"/>
              <a:gd name="connsiteX88" fmla="*/ 765464 w 4359942"/>
              <a:gd name="connsiteY88" fmla="*/ 1312224 h 4374081"/>
              <a:gd name="connsiteX89" fmla="*/ 766274 w 4359942"/>
              <a:gd name="connsiteY89" fmla="*/ 1298657 h 4374081"/>
              <a:gd name="connsiteX90" fmla="*/ 452393 w 4359942"/>
              <a:gd name="connsiteY90" fmla="*/ 765262 h 4374081"/>
              <a:gd name="connsiteX91" fmla="*/ 874816 w 4359942"/>
              <a:gd name="connsiteY91" fmla="*/ 437408 h 4374081"/>
              <a:gd name="connsiteX92" fmla="*/ 1312629 w 4359942"/>
              <a:gd name="connsiteY92" fmla="*/ 874411 h 4374081"/>
              <a:gd name="connsiteX93" fmla="*/ 983358 w 4359942"/>
              <a:gd name="connsiteY93" fmla="*/ 1298657 h 4374081"/>
              <a:gd name="connsiteX94" fmla="*/ 984168 w 4359942"/>
              <a:gd name="connsiteY94" fmla="*/ 1312224 h 4374081"/>
              <a:gd name="connsiteX95" fmla="*/ 984168 w 4359942"/>
              <a:gd name="connsiteY95" fmla="*/ 1922976 h 4374081"/>
              <a:gd name="connsiteX96" fmla="*/ 1608285 w 4359942"/>
              <a:gd name="connsiteY96" fmla="*/ 2547092 h 4374081"/>
              <a:gd name="connsiteX97" fmla="*/ 1640280 w 4359942"/>
              <a:gd name="connsiteY97" fmla="*/ 2624448 h 4374081"/>
              <a:gd name="connsiteX98" fmla="*/ 1640280 w 4359942"/>
              <a:gd name="connsiteY98" fmla="*/ 4155377 h 4374081"/>
              <a:gd name="connsiteX99" fmla="*/ 2077689 w 4359942"/>
              <a:gd name="connsiteY99" fmla="*/ 4155377 h 4374081"/>
              <a:gd name="connsiteX100" fmla="*/ 2077689 w 4359942"/>
              <a:gd name="connsiteY100" fmla="*/ 3485495 h 4374081"/>
              <a:gd name="connsiteX101" fmla="*/ 1764820 w 4359942"/>
              <a:gd name="connsiteY101" fmla="*/ 2951492 h 4374081"/>
              <a:gd name="connsiteX102" fmla="*/ 2187040 w 4359942"/>
              <a:gd name="connsiteY102" fmla="*/ 2624448 h 4374081"/>
              <a:gd name="connsiteX103" fmla="*/ 2624854 w 4359942"/>
              <a:gd name="connsiteY103" fmla="*/ 3061452 h 4374081"/>
              <a:gd name="connsiteX104" fmla="*/ 2296392 w 4359942"/>
              <a:gd name="connsiteY104" fmla="*/ 3485494 h 4374081"/>
              <a:gd name="connsiteX105" fmla="*/ 2296393 w 4359942"/>
              <a:gd name="connsiteY105" fmla="*/ 4155377 h 4374081"/>
              <a:gd name="connsiteX106" fmla="*/ 3762783 w 4359942"/>
              <a:gd name="connsiteY106" fmla="*/ 4155377 h 4374081"/>
              <a:gd name="connsiteX107" fmla="*/ 3730230 w 4359942"/>
              <a:gd name="connsiteY107" fmla="*/ 4374081 h 4374081"/>
              <a:gd name="connsiteX108" fmla="*/ 218704 w 4359942"/>
              <a:gd name="connsiteY108" fmla="*/ 4374081 h 4374081"/>
              <a:gd name="connsiteX109" fmla="*/ 0 w 4359942"/>
              <a:gd name="connsiteY109" fmla="*/ 4155377 h 4374081"/>
              <a:gd name="connsiteX110" fmla="*/ 0 w 4359942"/>
              <a:gd name="connsiteY110" fmla="*/ 218704 h 4374081"/>
              <a:gd name="connsiteX111" fmla="*/ 218704 w 4359942"/>
              <a:gd name="connsiteY111" fmla="*/ 0 h 4374081"/>
              <a:gd name="connsiteX112" fmla="*/ 4155377 w 4359942"/>
              <a:gd name="connsiteY112" fmla="*/ 0 h 4374081"/>
              <a:gd name="connsiteX113" fmla="*/ 4199426 w 4359942"/>
              <a:gd name="connsiteY113" fmla="*/ 4447 h 437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359942" h="4374081">
                <a:moveTo>
                  <a:pt x="918865" y="2956952"/>
                </a:moveTo>
                <a:cubicBezTo>
                  <a:pt x="904635" y="2954036"/>
                  <a:pt x="889903" y="2952505"/>
                  <a:pt x="874816" y="2952505"/>
                </a:cubicBezTo>
                <a:cubicBezTo>
                  <a:pt x="754124" y="2952505"/>
                  <a:pt x="656112" y="3050517"/>
                  <a:pt x="656112" y="3171209"/>
                </a:cubicBezTo>
                <a:cubicBezTo>
                  <a:pt x="656112" y="3291901"/>
                  <a:pt x="754124" y="3389913"/>
                  <a:pt x="874816" y="3389913"/>
                </a:cubicBezTo>
                <a:cubicBezTo>
                  <a:pt x="995508" y="3389913"/>
                  <a:pt x="1093520" y="3291901"/>
                  <a:pt x="1093520" y="3171209"/>
                </a:cubicBezTo>
                <a:cubicBezTo>
                  <a:pt x="1093520" y="3065603"/>
                  <a:pt x="1018480" y="2977362"/>
                  <a:pt x="918865" y="2956952"/>
                </a:cubicBezTo>
                <a:close/>
                <a:moveTo>
                  <a:pt x="3543314" y="3285008"/>
                </a:moveTo>
                <a:cubicBezTo>
                  <a:pt x="3529084" y="3282092"/>
                  <a:pt x="3514352" y="3280561"/>
                  <a:pt x="3499265" y="3280561"/>
                </a:cubicBezTo>
                <a:cubicBezTo>
                  <a:pt x="3378572" y="3280561"/>
                  <a:pt x="3280560" y="3378572"/>
                  <a:pt x="3280560" y="3499265"/>
                </a:cubicBezTo>
                <a:cubicBezTo>
                  <a:pt x="3280561" y="3619957"/>
                  <a:pt x="3378573" y="3717969"/>
                  <a:pt x="3499265" y="3717969"/>
                </a:cubicBezTo>
                <a:cubicBezTo>
                  <a:pt x="3619957" y="3717969"/>
                  <a:pt x="3717969" y="3619957"/>
                  <a:pt x="3717969" y="3499265"/>
                </a:cubicBezTo>
                <a:cubicBezTo>
                  <a:pt x="3717969" y="3393659"/>
                  <a:pt x="3642929" y="3305418"/>
                  <a:pt x="3543314" y="3285008"/>
                </a:cubicBezTo>
                <a:close/>
                <a:moveTo>
                  <a:pt x="2231090" y="2847600"/>
                </a:moveTo>
                <a:cubicBezTo>
                  <a:pt x="2216860" y="2844684"/>
                  <a:pt x="2202127" y="2843153"/>
                  <a:pt x="2187041" y="2843153"/>
                </a:cubicBezTo>
                <a:cubicBezTo>
                  <a:pt x="2066348" y="2843153"/>
                  <a:pt x="1968336" y="2941164"/>
                  <a:pt x="1968336" y="3061857"/>
                </a:cubicBezTo>
                <a:cubicBezTo>
                  <a:pt x="1968337" y="3182549"/>
                  <a:pt x="2066348" y="3280561"/>
                  <a:pt x="2187041" y="3280561"/>
                </a:cubicBezTo>
                <a:cubicBezTo>
                  <a:pt x="2307733" y="3280561"/>
                  <a:pt x="2405744" y="3182549"/>
                  <a:pt x="2405744" y="3061857"/>
                </a:cubicBezTo>
                <a:cubicBezTo>
                  <a:pt x="2405745" y="2956251"/>
                  <a:pt x="2330705" y="2868010"/>
                  <a:pt x="2231090" y="2847600"/>
                </a:cubicBezTo>
                <a:close/>
                <a:moveTo>
                  <a:pt x="2231090" y="1754080"/>
                </a:moveTo>
                <a:cubicBezTo>
                  <a:pt x="2216860" y="1751164"/>
                  <a:pt x="2202127" y="1749632"/>
                  <a:pt x="2187041" y="1749632"/>
                </a:cubicBezTo>
                <a:cubicBezTo>
                  <a:pt x="2066348" y="1749632"/>
                  <a:pt x="1968337" y="1847644"/>
                  <a:pt x="1968336" y="1968336"/>
                </a:cubicBezTo>
                <a:cubicBezTo>
                  <a:pt x="1968337" y="2089029"/>
                  <a:pt x="2066348" y="2187040"/>
                  <a:pt x="2187041" y="2187041"/>
                </a:cubicBezTo>
                <a:cubicBezTo>
                  <a:pt x="2307733" y="2187041"/>
                  <a:pt x="2405744" y="2089029"/>
                  <a:pt x="2405744" y="1968336"/>
                </a:cubicBezTo>
                <a:cubicBezTo>
                  <a:pt x="2405745" y="1862731"/>
                  <a:pt x="2330705" y="1774490"/>
                  <a:pt x="2231090" y="1754080"/>
                </a:cubicBezTo>
                <a:close/>
                <a:moveTo>
                  <a:pt x="918866" y="660559"/>
                </a:moveTo>
                <a:cubicBezTo>
                  <a:pt x="904635" y="657644"/>
                  <a:pt x="889902" y="656112"/>
                  <a:pt x="874816" y="656112"/>
                </a:cubicBezTo>
                <a:cubicBezTo>
                  <a:pt x="754124" y="656112"/>
                  <a:pt x="656112" y="754124"/>
                  <a:pt x="656112" y="874816"/>
                </a:cubicBezTo>
                <a:cubicBezTo>
                  <a:pt x="656112" y="995508"/>
                  <a:pt x="754124" y="1093520"/>
                  <a:pt x="874816" y="1093520"/>
                </a:cubicBezTo>
                <a:cubicBezTo>
                  <a:pt x="995508" y="1093520"/>
                  <a:pt x="1093520" y="995508"/>
                  <a:pt x="1093520" y="874816"/>
                </a:cubicBezTo>
                <a:cubicBezTo>
                  <a:pt x="1093520" y="769211"/>
                  <a:pt x="1018480" y="680970"/>
                  <a:pt x="918866" y="660559"/>
                </a:cubicBezTo>
                <a:close/>
                <a:moveTo>
                  <a:pt x="3543314" y="988615"/>
                </a:moveTo>
                <a:cubicBezTo>
                  <a:pt x="3529083" y="985700"/>
                  <a:pt x="3514351" y="984168"/>
                  <a:pt x="3499264" y="984168"/>
                </a:cubicBezTo>
                <a:cubicBezTo>
                  <a:pt x="3378572" y="984168"/>
                  <a:pt x="3280561" y="1082180"/>
                  <a:pt x="3280561" y="1202872"/>
                </a:cubicBezTo>
                <a:cubicBezTo>
                  <a:pt x="3280561" y="1323565"/>
                  <a:pt x="3378573" y="1421577"/>
                  <a:pt x="3499264" y="1421576"/>
                </a:cubicBezTo>
                <a:cubicBezTo>
                  <a:pt x="3619957" y="1421577"/>
                  <a:pt x="3717969" y="1323565"/>
                  <a:pt x="3717969" y="1202872"/>
                </a:cubicBezTo>
                <a:cubicBezTo>
                  <a:pt x="3717969" y="1097267"/>
                  <a:pt x="3642928" y="1009026"/>
                  <a:pt x="3543314" y="988615"/>
                </a:cubicBezTo>
                <a:close/>
                <a:moveTo>
                  <a:pt x="4199426" y="4447"/>
                </a:moveTo>
                <a:cubicBezTo>
                  <a:pt x="4270579" y="19026"/>
                  <a:pt x="4329194" y="68212"/>
                  <a:pt x="4356881" y="133615"/>
                </a:cubicBezTo>
                <a:lnTo>
                  <a:pt x="4359942" y="143466"/>
                </a:lnTo>
                <a:lnTo>
                  <a:pt x="4155377" y="1517801"/>
                </a:lnTo>
                <a:lnTo>
                  <a:pt x="4155377" y="218704"/>
                </a:lnTo>
                <a:lnTo>
                  <a:pt x="3608617" y="218704"/>
                </a:lnTo>
                <a:lnTo>
                  <a:pt x="3608617" y="765464"/>
                </a:lnTo>
                <a:cubicBezTo>
                  <a:pt x="3608617" y="770122"/>
                  <a:pt x="3608212" y="774577"/>
                  <a:pt x="3607806" y="779032"/>
                </a:cubicBezTo>
                <a:cubicBezTo>
                  <a:pt x="3841699" y="839581"/>
                  <a:pt x="3982236" y="1078535"/>
                  <a:pt x="3921688" y="1312427"/>
                </a:cubicBezTo>
                <a:cubicBezTo>
                  <a:pt x="3871669" y="1505008"/>
                  <a:pt x="3698123" y="1639673"/>
                  <a:pt x="3499265" y="1640280"/>
                </a:cubicBezTo>
                <a:cubicBezTo>
                  <a:pt x="3257678" y="1640483"/>
                  <a:pt x="3061654" y="1444864"/>
                  <a:pt x="3061452" y="1203277"/>
                </a:cubicBezTo>
                <a:cubicBezTo>
                  <a:pt x="3061249" y="1003204"/>
                  <a:pt x="3196926" y="828443"/>
                  <a:pt x="3390723" y="779032"/>
                </a:cubicBezTo>
                <a:cubicBezTo>
                  <a:pt x="3390318" y="774577"/>
                  <a:pt x="3389913" y="769919"/>
                  <a:pt x="3389913" y="765464"/>
                </a:cubicBezTo>
                <a:lnTo>
                  <a:pt x="3389913" y="218704"/>
                </a:lnTo>
                <a:cubicBezTo>
                  <a:pt x="3389913" y="218704"/>
                  <a:pt x="2952505" y="218704"/>
                  <a:pt x="2952505" y="218704"/>
                </a:cubicBezTo>
                <a:lnTo>
                  <a:pt x="2952505" y="1594920"/>
                </a:lnTo>
                <a:lnTo>
                  <a:pt x="3576622" y="2219036"/>
                </a:lnTo>
                <a:cubicBezTo>
                  <a:pt x="3597074" y="2239489"/>
                  <a:pt x="3608617" y="2267434"/>
                  <a:pt x="3608616" y="2296392"/>
                </a:cubicBezTo>
                <a:lnTo>
                  <a:pt x="3608617" y="3075627"/>
                </a:lnTo>
                <a:cubicBezTo>
                  <a:pt x="3725563" y="3106205"/>
                  <a:pt x="3819018" y="3181232"/>
                  <a:pt x="3875618" y="3277852"/>
                </a:cubicBezTo>
                <a:lnTo>
                  <a:pt x="3889081" y="3306870"/>
                </a:lnTo>
                <a:lnTo>
                  <a:pt x="3815731" y="3799654"/>
                </a:lnTo>
                <a:lnTo>
                  <a:pt x="3766037" y="3844989"/>
                </a:lnTo>
                <a:cubicBezTo>
                  <a:pt x="3691593" y="3902652"/>
                  <a:pt x="3598592" y="3936369"/>
                  <a:pt x="3499264" y="3936673"/>
                </a:cubicBezTo>
                <a:cubicBezTo>
                  <a:pt x="3257678" y="3936876"/>
                  <a:pt x="3061654" y="3741257"/>
                  <a:pt x="3061452" y="3499670"/>
                </a:cubicBezTo>
                <a:cubicBezTo>
                  <a:pt x="3061249" y="3300001"/>
                  <a:pt x="3196521" y="3125443"/>
                  <a:pt x="3389913" y="3075627"/>
                </a:cubicBezTo>
                <a:lnTo>
                  <a:pt x="3389913" y="2341753"/>
                </a:lnTo>
                <a:lnTo>
                  <a:pt x="2765796" y="1717637"/>
                </a:lnTo>
                <a:cubicBezTo>
                  <a:pt x="2745343" y="1697184"/>
                  <a:pt x="2733801" y="1669239"/>
                  <a:pt x="2733800" y="1640280"/>
                </a:cubicBezTo>
                <a:lnTo>
                  <a:pt x="2733800" y="218704"/>
                </a:lnTo>
                <a:lnTo>
                  <a:pt x="2296392" y="218704"/>
                </a:lnTo>
                <a:lnTo>
                  <a:pt x="2296393" y="1544699"/>
                </a:lnTo>
                <a:cubicBezTo>
                  <a:pt x="2530284" y="1605855"/>
                  <a:pt x="2670214" y="1844809"/>
                  <a:pt x="2609261" y="2078701"/>
                </a:cubicBezTo>
                <a:cubicBezTo>
                  <a:pt x="2559040" y="2270877"/>
                  <a:pt x="2385697" y="2405137"/>
                  <a:pt x="2187040" y="2405744"/>
                </a:cubicBezTo>
                <a:cubicBezTo>
                  <a:pt x="1945454" y="2405947"/>
                  <a:pt x="1749430" y="2210329"/>
                  <a:pt x="1749227" y="1968741"/>
                </a:cubicBezTo>
                <a:cubicBezTo>
                  <a:pt x="1749025" y="1769073"/>
                  <a:pt x="1884297" y="1594514"/>
                  <a:pt x="2077688" y="1544699"/>
                </a:cubicBezTo>
                <a:lnTo>
                  <a:pt x="2077688" y="218704"/>
                </a:lnTo>
                <a:lnTo>
                  <a:pt x="218704" y="218704"/>
                </a:lnTo>
                <a:lnTo>
                  <a:pt x="218704" y="4155377"/>
                </a:lnTo>
                <a:lnTo>
                  <a:pt x="765464" y="4155377"/>
                </a:lnTo>
                <a:lnTo>
                  <a:pt x="765464" y="3608617"/>
                </a:lnTo>
                <a:cubicBezTo>
                  <a:pt x="765464" y="3603959"/>
                  <a:pt x="765869" y="3599504"/>
                  <a:pt x="766274" y="3595049"/>
                </a:cubicBezTo>
                <a:cubicBezTo>
                  <a:pt x="532382" y="3534500"/>
                  <a:pt x="391845" y="3295546"/>
                  <a:pt x="452393" y="3061654"/>
                </a:cubicBezTo>
                <a:cubicBezTo>
                  <a:pt x="502412" y="2869073"/>
                  <a:pt x="675957" y="2734408"/>
                  <a:pt x="874816" y="2733800"/>
                </a:cubicBezTo>
                <a:cubicBezTo>
                  <a:pt x="1116403" y="2733598"/>
                  <a:pt x="1312427" y="2929217"/>
                  <a:pt x="1312629" y="3170804"/>
                </a:cubicBezTo>
                <a:cubicBezTo>
                  <a:pt x="1312832" y="3370877"/>
                  <a:pt x="1177154" y="3545638"/>
                  <a:pt x="983358" y="3595049"/>
                </a:cubicBezTo>
                <a:cubicBezTo>
                  <a:pt x="983763" y="3599504"/>
                  <a:pt x="984168" y="3603959"/>
                  <a:pt x="984168" y="3608617"/>
                </a:cubicBezTo>
                <a:lnTo>
                  <a:pt x="984168" y="4155377"/>
                </a:lnTo>
                <a:lnTo>
                  <a:pt x="1421576" y="4155377"/>
                </a:lnTo>
                <a:lnTo>
                  <a:pt x="1421576" y="2669810"/>
                </a:lnTo>
                <a:lnTo>
                  <a:pt x="797460" y="2045693"/>
                </a:lnTo>
                <a:cubicBezTo>
                  <a:pt x="777007" y="2025240"/>
                  <a:pt x="765464" y="1997294"/>
                  <a:pt x="765464" y="1968336"/>
                </a:cubicBezTo>
                <a:lnTo>
                  <a:pt x="765464" y="1312224"/>
                </a:lnTo>
                <a:cubicBezTo>
                  <a:pt x="765464" y="1307567"/>
                  <a:pt x="765869" y="1303112"/>
                  <a:pt x="766274" y="1298657"/>
                </a:cubicBezTo>
                <a:cubicBezTo>
                  <a:pt x="532382" y="1238108"/>
                  <a:pt x="391845" y="999153"/>
                  <a:pt x="452393" y="765262"/>
                </a:cubicBezTo>
                <a:cubicBezTo>
                  <a:pt x="502412" y="572681"/>
                  <a:pt x="675958" y="438016"/>
                  <a:pt x="874816" y="437408"/>
                </a:cubicBezTo>
                <a:cubicBezTo>
                  <a:pt x="1116403" y="437206"/>
                  <a:pt x="1312427" y="632824"/>
                  <a:pt x="1312629" y="874411"/>
                </a:cubicBezTo>
                <a:cubicBezTo>
                  <a:pt x="1312832" y="1074485"/>
                  <a:pt x="1177154" y="1249246"/>
                  <a:pt x="983358" y="1298657"/>
                </a:cubicBezTo>
                <a:cubicBezTo>
                  <a:pt x="983763" y="1303112"/>
                  <a:pt x="984168" y="1307567"/>
                  <a:pt x="984168" y="1312224"/>
                </a:cubicBezTo>
                <a:lnTo>
                  <a:pt x="984168" y="1922976"/>
                </a:lnTo>
                <a:lnTo>
                  <a:pt x="1608285" y="2547092"/>
                </a:lnTo>
                <a:cubicBezTo>
                  <a:pt x="1628738" y="2567545"/>
                  <a:pt x="1640280" y="2595491"/>
                  <a:pt x="1640280" y="2624448"/>
                </a:cubicBezTo>
                <a:lnTo>
                  <a:pt x="1640280" y="4155377"/>
                </a:lnTo>
                <a:lnTo>
                  <a:pt x="2077689" y="4155377"/>
                </a:lnTo>
                <a:lnTo>
                  <a:pt x="2077689" y="3485495"/>
                </a:lnTo>
                <a:cubicBezTo>
                  <a:pt x="1843797" y="3424339"/>
                  <a:pt x="1703866" y="3185384"/>
                  <a:pt x="1764820" y="2951492"/>
                </a:cubicBezTo>
                <a:cubicBezTo>
                  <a:pt x="1815041" y="2759316"/>
                  <a:pt x="1988384" y="2625056"/>
                  <a:pt x="2187040" y="2624448"/>
                </a:cubicBezTo>
                <a:cubicBezTo>
                  <a:pt x="2428628" y="2624246"/>
                  <a:pt x="2624651" y="2819865"/>
                  <a:pt x="2624854" y="3061452"/>
                </a:cubicBezTo>
                <a:cubicBezTo>
                  <a:pt x="2625056" y="3261121"/>
                  <a:pt x="2489783" y="3435678"/>
                  <a:pt x="2296392" y="3485494"/>
                </a:cubicBezTo>
                <a:lnTo>
                  <a:pt x="2296393" y="4155377"/>
                </a:lnTo>
                <a:lnTo>
                  <a:pt x="3762783" y="4155377"/>
                </a:lnTo>
                <a:lnTo>
                  <a:pt x="3730230" y="4374081"/>
                </a:lnTo>
                <a:lnTo>
                  <a:pt x="218704" y="4374081"/>
                </a:lnTo>
                <a:cubicBezTo>
                  <a:pt x="98012" y="4374081"/>
                  <a:pt x="0" y="4276069"/>
                  <a:pt x="0" y="4155377"/>
                </a:cubicBezTo>
                <a:lnTo>
                  <a:pt x="0" y="218704"/>
                </a:lnTo>
                <a:cubicBezTo>
                  <a:pt x="0" y="98012"/>
                  <a:pt x="98012" y="0"/>
                  <a:pt x="218704" y="0"/>
                </a:cubicBezTo>
                <a:lnTo>
                  <a:pt x="4155377" y="0"/>
                </a:lnTo>
                <a:cubicBezTo>
                  <a:pt x="4170463" y="0"/>
                  <a:pt x="4185195" y="1531"/>
                  <a:pt x="4199426" y="4447"/>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Tree>
    <p:extLst>
      <p:ext uri="{BB962C8B-B14F-4D97-AF65-F5344CB8AC3E}">
        <p14:creationId xmlns:p14="http://schemas.microsoft.com/office/powerpoint/2010/main" val="163622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e Background_News">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BB05A8A-5E97-9042-8BC2-1557426FE3A7}"/>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2" name="Freeform 11">
            <a:extLst>
              <a:ext uri="{FF2B5EF4-FFF2-40B4-BE49-F238E27FC236}">
                <a16:creationId xmlns:a16="http://schemas.microsoft.com/office/drawing/2014/main" id="{06740D42-1AC4-D74B-B45E-674F336261A5}"/>
              </a:ext>
            </a:extLst>
          </p:cNvPr>
          <p:cNvSpPr/>
          <p:nvPr userDrawn="1"/>
        </p:nvSpPr>
        <p:spPr>
          <a:xfrm rot="21287881">
            <a:off x="5716180" y="-12611"/>
            <a:ext cx="3536119" cy="5228928"/>
          </a:xfrm>
          <a:custGeom>
            <a:avLst/>
            <a:gdLst>
              <a:gd name="connsiteX0" fmla="*/ 1073265 w 3536119"/>
              <a:gd name="connsiteY0" fmla="*/ 4066528 h 5228928"/>
              <a:gd name="connsiteX1" fmla="*/ 775447 w 3536119"/>
              <a:gd name="connsiteY1" fmla="*/ 4851415 h 5228928"/>
              <a:gd name="connsiteX2" fmla="*/ 1566717 w 3536119"/>
              <a:gd name="connsiteY2" fmla="*/ 4368053 h 5228928"/>
              <a:gd name="connsiteX3" fmla="*/ 2486705 w 3536119"/>
              <a:gd name="connsiteY3" fmla="*/ 4066528 h 5228928"/>
              <a:gd name="connsiteX4" fmla="*/ 1993254 w 3536119"/>
              <a:gd name="connsiteY4" fmla="*/ 4368053 h 5228928"/>
              <a:gd name="connsiteX5" fmla="*/ 2784523 w 3536119"/>
              <a:gd name="connsiteY5" fmla="*/ 4851415 h 5228928"/>
              <a:gd name="connsiteX6" fmla="*/ 2486705 w 3536119"/>
              <a:gd name="connsiteY6" fmla="*/ 4066528 h 5228928"/>
              <a:gd name="connsiteX7" fmla="*/ 1779985 w 3536119"/>
              <a:gd name="connsiteY7" fmla="*/ 3463236 h 5228928"/>
              <a:gd name="connsiteX8" fmla="*/ 1201490 w 3536119"/>
              <a:gd name="connsiteY8" fmla="*/ 3883962 h 5228928"/>
              <a:gd name="connsiteX9" fmla="*/ 1779985 w 3536119"/>
              <a:gd name="connsiteY9" fmla="*/ 4237683 h 5228928"/>
              <a:gd name="connsiteX10" fmla="*/ 2358480 w 3536119"/>
              <a:gd name="connsiteY10" fmla="*/ 3883963 h 5228928"/>
              <a:gd name="connsiteX11" fmla="*/ 1779985 w 3536119"/>
              <a:gd name="connsiteY11" fmla="*/ 3463236 h 5228928"/>
              <a:gd name="connsiteX12" fmla="*/ 1405364 w 3536119"/>
              <a:gd name="connsiteY12" fmla="*/ 3190844 h 5228928"/>
              <a:gd name="connsiteX13" fmla="*/ 1264119 w 3536119"/>
              <a:gd name="connsiteY13" fmla="*/ 3563259 h 5228928"/>
              <a:gd name="connsiteX14" fmla="*/ 1590779 w 3536119"/>
              <a:gd name="connsiteY14" fmla="*/ 3325826 h 5228928"/>
              <a:gd name="connsiteX15" fmla="*/ 2154606 w 3536119"/>
              <a:gd name="connsiteY15" fmla="*/ 3190844 h 5228928"/>
              <a:gd name="connsiteX16" fmla="*/ 1969191 w 3536119"/>
              <a:gd name="connsiteY16" fmla="*/ 3325826 h 5228928"/>
              <a:gd name="connsiteX17" fmla="*/ 2295851 w 3536119"/>
              <a:gd name="connsiteY17" fmla="*/ 3563259 h 5228928"/>
              <a:gd name="connsiteX18" fmla="*/ 2154606 w 3536119"/>
              <a:gd name="connsiteY18" fmla="*/ 3190844 h 5228928"/>
              <a:gd name="connsiteX19" fmla="*/ 1787566 w 3536119"/>
              <a:gd name="connsiteY19" fmla="*/ 2223392 h 5228928"/>
              <a:gd name="connsiteX20" fmla="*/ 1779985 w 3536119"/>
              <a:gd name="connsiteY20" fmla="*/ 2223391 h 5228928"/>
              <a:gd name="connsiteX21" fmla="*/ 1772404 w 3536119"/>
              <a:gd name="connsiteY21" fmla="*/ 2223392 h 5228928"/>
              <a:gd name="connsiteX22" fmla="*/ 1487112 w 3536119"/>
              <a:gd name="connsiteY22" fmla="*/ 2975261 h 5228928"/>
              <a:gd name="connsiteX23" fmla="*/ 1779985 w 3536119"/>
              <a:gd name="connsiteY23" fmla="*/ 3188174 h 5228928"/>
              <a:gd name="connsiteX24" fmla="*/ 2072859 w 3536119"/>
              <a:gd name="connsiteY24" fmla="*/ 2975261 h 5228928"/>
              <a:gd name="connsiteX25" fmla="*/ 1787566 w 3536119"/>
              <a:gd name="connsiteY25" fmla="*/ 2223392 h 5228928"/>
              <a:gd name="connsiteX26" fmla="*/ 1779985 w 3536119"/>
              <a:gd name="connsiteY26" fmla="*/ 1555764 h 5228928"/>
              <a:gd name="connsiteX27" fmla="*/ 1557487 w 3536119"/>
              <a:gd name="connsiteY27" fmla="*/ 1778388 h 5228928"/>
              <a:gd name="connsiteX28" fmla="*/ 1779985 w 3536119"/>
              <a:gd name="connsiteY28" fmla="*/ 2000768 h 5228928"/>
              <a:gd name="connsiteX29" fmla="*/ 2002483 w 3536119"/>
              <a:gd name="connsiteY29" fmla="*/ 1778388 h 5228928"/>
              <a:gd name="connsiteX30" fmla="*/ 1779985 w 3536119"/>
              <a:gd name="connsiteY30" fmla="*/ 1555764 h 5228928"/>
              <a:gd name="connsiteX31" fmla="*/ 1779985 w 3536119"/>
              <a:gd name="connsiteY31" fmla="*/ 1333384 h 5228928"/>
              <a:gd name="connsiteX32" fmla="*/ 2224981 w 3536119"/>
              <a:gd name="connsiteY32" fmla="*/ 1778388 h 5228928"/>
              <a:gd name="connsiteX33" fmla="*/ 2002813 w 3536119"/>
              <a:gd name="connsiteY33" fmla="*/ 2163669 h 5228928"/>
              <a:gd name="connsiteX34" fmla="*/ 3107722 w 3536119"/>
              <a:gd name="connsiteY34" fmla="*/ 5076466 h 5228928"/>
              <a:gd name="connsiteX35" fmla="*/ 3080198 w 3536119"/>
              <a:gd name="connsiteY35" fmla="*/ 5196639 h 5228928"/>
              <a:gd name="connsiteX36" fmla="*/ 3080363 w 3536119"/>
              <a:gd name="connsiteY36" fmla="*/ 5196882 h 5228928"/>
              <a:gd name="connsiteX37" fmla="*/ 2947357 w 3536119"/>
              <a:gd name="connsiteY37" fmla="*/ 5211691 h 5228928"/>
              <a:gd name="connsiteX38" fmla="*/ 2944722 w 3536119"/>
              <a:gd name="connsiteY38" fmla="*/ 5210234 h 5228928"/>
              <a:gd name="connsiteX39" fmla="*/ 1779985 w 3536119"/>
              <a:gd name="connsiteY39" fmla="*/ 4498422 h 5228928"/>
              <a:gd name="connsiteX40" fmla="*/ 826827 w 3536119"/>
              <a:gd name="connsiteY40" fmla="*/ 5080931 h 5228928"/>
              <a:gd name="connsiteX41" fmla="*/ 463115 w 3536119"/>
              <a:gd name="connsiteY41" fmla="*/ 5047818 h 5228928"/>
              <a:gd name="connsiteX42" fmla="*/ 464657 w 3536119"/>
              <a:gd name="connsiteY42" fmla="*/ 5043754 h 5228928"/>
              <a:gd name="connsiteX43" fmla="*/ 1557157 w 3536119"/>
              <a:gd name="connsiteY43" fmla="*/ 2163669 h 5228928"/>
              <a:gd name="connsiteX44" fmla="*/ 1334989 w 3536119"/>
              <a:gd name="connsiteY44" fmla="*/ 1778388 h 5228928"/>
              <a:gd name="connsiteX45" fmla="*/ 1779985 w 3536119"/>
              <a:gd name="connsiteY45" fmla="*/ 1333384 h 5228928"/>
              <a:gd name="connsiteX46" fmla="*/ 1905350 w 3536119"/>
              <a:gd name="connsiteY46" fmla="*/ 671554 h 5228928"/>
              <a:gd name="connsiteX47" fmla="*/ 2913572 w 3536119"/>
              <a:gd name="connsiteY47" fmla="*/ 1788827 h 5228928"/>
              <a:gd name="connsiteX48" fmla="*/ 2473685 w 3536119"/>
              <a:gd name="connsiteY48" fmla="*/ 2680291 h 5228928"/>
              <a:gd name="connsiteX49" fmla="*/ 2389795 w 3536119"/>
              <a:gd name="connsiteY49" fmla="*/ 2461067 h 5228928"/>
              <a:gd name="connsiteX50" fmla="*/ 2691073 w 3536119"/>
              <a:gd name="connsiteY50" fmla="*/ 1788827 h 5228928"/>
              <a:gd name="connsiteX51" fmla="*/ 1790533 w 3536119"/>
              <a:gd name="connsiteY51" fmla="*/ 888380 h 5228928"/>
              <a:gd name="connsiteX52" fmla="*/ 889993 w 3536119"/>
              <a:gd name="connsiteY52" fmla="*/ 1788827 h 5228928"/>
              <a:gd name="connsiteX53" fmla="*/ 1175614 w 3536119"/>
              <a:gd name="connsiteY53" fmla="*/ 2446743 h 5228928"/>
              <a:gd name="connsiteX54" fmla="*/ 1091065 w 3536119"/>
              <a:gd name="connsiteY54" fmla="*/ 2667667 h 5228928"/>
              <a:gd name="connsiteX55" fmla="*/ 667494 w 3536119"/>
              <a:gd name="connsiteY55" fmla="*/ 1788827 h 5228928"/>
              <a:gd name="connsiteX56" fmla="*/ 1790533 w 3536119"/>
              <a:gd name="connsiteY56" fmla="*/ 665757 h 5228928"/>
              <a:gd name="connsiteX57" fmla="*/ 1905350 w 3536119"/>
              <a:gd name="connsiteY57" fmla="*/ 671554 h 5228928"/>
              <a:gd name="connsiteX58" fmla="*/ 2138665 w 3536119"/>
              <a:gd name="connsiteY58" fmla="*/ 35590 h 5228928"/>
              <a:gd name="connsiteX59" fmla="*/ 2246125 w 3536119"/>
              <a:gd name="connsiteY59" fmla="*/ 60033 h 5228928"/>
              <a:gd name="connsiteX60" fmla="*/ 3523809 w 3536119"/>
              <a:gd name="connsiteY60" fmla="*/ 1419677 h 5228928"/>
              <a:gd name="connsiteX61" fmla="*/ 3536119 w 3536119"/>
              <a:gd name="connsiteY61" fmla="*/ 1500336 h 5228928"/>
              <a:gd name="connsiteX62" fmla="*/ 3457531 w 3536119"/>
              <a:gd name="connsiteY62" fmla="*/ 2363537 h 5228928"/>
              <a:gd name="connsiteX63" fmla="*/ 3427462 w 3536119"/>
              <a:gd name="connsiteY63" fmla="*/ 2452845 h 5228928"/>
              <a:gd name="connsiteX64" fmla="*/ 2709368 w 3536119"/>
              <a:gd name="connsiteY64" fmla="*/ 3296936 h 5228928"/>
              <a:gd name="connsiteX65" fmla="*/ 2628280 w 3536119"/>
              <a:gd name="connsiteY65" fmla="*/ 3084752 h 5228928"/>
              <a:gd name="connsiteX66" fmla="*/ 3337472 w 3536119"/>
              <a:gd name="connsiteY66" fmla="*/ 1778388 h 5228928"/>
              <a:gd name="connsiteX67" fmla="*/ 1779985 w 3536119"/>
              <a:gd name="connsiteY67" fmla="*/ 220753 h 5228928"/>
              <a:gd name="connsiteX68" fmla="*/ 222498 w 3536119"/>
              <a:gd name="connsiteY68" fmla="*/ 1778388 h 5228928"/>
              <a:gd name="connsiteX69" fmla="*/ 931690 w 3536119"/>
              <a:gd name="connsiteY69" fmla="*/ 3084752 h 5228928"/>
              <a:gd name="connsiteX70" fmla="*/ 850602 w 3536119"/>
              <a:gd name="connsiteY70" fmla="*/ 3296936 h 5228928"/>
              <a:gd name="connsiteX71" fmla="*/ 0 w 3536119"/>
              <a:gd name="connsiteY71" fmla="*/ 1778388 h 5228928"/>
              <a:gd name="connsiteX72" fmla="*/ 1597983 w 3536119"/>
              <a:gd name="connsiteY72" fmla="*/ 7563 h 5228928"/>
              <a:gd name="connsiteX73" fmla="*/ 1747744 w 3536119"/>
              <a:gd name="connsiteY73" fmla="*/ 0 h 522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536119" h="5228928">
                <a:moveTo>
                  <a:pt x="1073265" y="4066528"/>
                </a:moveTo>
                <a:cubicBezTo>
                  <a:pt x="1073265" y="4066528"/>
                  <a:pt x="775447" y="4851415"/>
                  <a:pt x="775447" y="4851415"/>
                </a:cubicBezTo>
                <a:lnTo>
                  <a:pt x="1566717" y="4368053"/>
                </a:lnTo>
                <a:close/>
                <a:moveTo>
                  <a:pt x="2486705" y="4066528"/>
                </a:moveTo>
                <a:lnTo>
                  <a:pt x="1993254" y="4368053"/>
                </a:lnTo>
                <a:lnTo>
                  <a:pt x="2784523" y="4851415"/>
                </a:lnTo>
                <a:cubicBezTo>
                  <a:pt x="2784523" y="4851415"/>
                  <a:pt x="2486705" y="4066528"/>
                  <a:pt x="2486705" y="4066528"/>
                </a:cubicBezTo>
                <a:close/>
                <a:moveTo>
                  <a:pt x="1779985" y="3463236"/>
                </a:moveTo>
                <a:lnTo>
                  <a:pt x="1201490" y="3883962"/>
                </a:lnTo>
                <a:lnTo>
                  <a:pt x="1779985" y="4237683"/>
                </a:lnTo>
                <a:lnTo>
                  <a:pt x="2358480" y="3883963"/>
                </a:lnTo>
                <a:cubicBezTo>
                  <a:pt x="2358480" y="3883963"/>
                  <a:pt x="1779985" y="3463236"/>
                  <a:pt x="1779985" y="3463236"/>
                </a:cubicBezTo>
                <a:close/>
                <a:moveTo>
                  <a:pt x="1405364" y="3190844"/>
                </a:moveTo>
                <a:cubicBezTo>
                  <a:pt x="1405364" y="3190844"/>
                  <a:pt x="1264119" y="3563259"/>
                  <a:pt x="1264119" y="3563259"/>
                </a:cubicBezTo>
                <a:lnTo>
                  <a:pt x="1590779" y="3325826"/>
                </a:lnTo>
                <a:close/>
                <a:moveTo>
                  <a:pt x="2154606" y="3190844"/>
                </a:moveTo>
                <a:lnTo>
                  <a:pt x="1969191" y="3325826"/>
                </a:lnTo>
                <a:lnTo>
                  <a:pt x="2295851" y="3563259"/>
                </a:lnTo>
                <a:cubicBezTo>
                  <a:pt x="2295851" y="3563259"/>
                  <a:pt x="2154606" y="3190844"/>
                  <a:pt x="2154606" y="3190844"/>
                </a:cubicBezTo>
                <a:close/>
                <a:moveTo>
                  <a:pt x="1787566" y="2223392"/>
                </a:moveTo>
                <a:cubicBezTo>
                  <a:pt x="1785094" y="2223392"/>
                  <a:pt x="1782457" y="2223392"/>
                  <a:pt x="1779985" y="2223391"/>
                </a:cubicBezTo>
                <a:cubicBezTo>
                  <a:pt x="1777513" y="2223391"/>
                  <a:pt x="1774876" y="2223391"/>
                  <a:pt x="1772404" y="2223392"/>
                </a:cubicBezTo>
                <a:lnTo>
                  <a:pt x="1487112" y="2975261"/>
                </a:lnTo>
                <a:lnTo>
                  <a:pt x="1779985" y="3188174"/>
                </a:lnTo>
                <a:lnTo>
                  <a:pt x="2072859" y="2975261"/>
                </a:lnTo>
                <a:cubicBezTo>
                  <a:pt x="2072859" y="2975261"/>
                  <a:pt x="1787566" y="2223392"/>
                  <a:pt x="1787566" y="2223392"/>
                </a:cubicBezTo>
                <a:close/>
                <a:moveTo>
                  <a:pt x="1779985" y="1555764"/>
                </a:moveTo>
                <a:cubicBezTo>
                  <a:pt x="1657034" y="1555764"/>
                  <a:pt x="1557487" y="1655544"/>
                  <a:pt x="1557487" y="1778388"/>
                </a:cubicBezTo>
                <a:cubicBezTo>
                  <a:pt x="1557487" y="1901231"/>
                  <a:pt x="1657034" y="2000768"/>
                  <a:pt x="1779985" y="2000768"/>
                </a:cubicBezTo>
                <a:cubicBezTo>
                  <a:pt x="1902936" y="2000768"/>
                  <a:pt x="2002483" y="1901231"/>
                  <a:pt x="2002483" y="1778388"/>
                </a:cubicBezTo>
                <a:cubicBezTo>
                  <a:pt x="2002483" y="1655544"/>
                  <a:pt x="1902936" y="1555764"/>
                  <a:pt x="1779985" y="1555764"/>
                </a:cubicBezTo>
                <a:close/>
                <a:moveTo>
                  <a:pt x="1779985" y="1333384"/>
                </a:moveTo>
                <a:cubicBezTo>
                  <a:pt x="2025722" y="1333384"/>
                  <a:pt x="2224981" y="1532701"/>
                  <a:pt x="2224981" y="1778388"/>
                </a:cubicBezTo>
                <a:cubicBezTo>
                  <a:pt x="2224981" y="1942988"/>
                  <a:pt x="2135652" y="2086467"/>
                  <a:pt x="2002813" y="2163669"/>
                </a:cubicBezTo>
                <a:lnTo>
                  <a:pt x="3107722" y="5076466"/>
                </a:lnTo>
                <a:cubicBezTo>
                  <a:pt x="3124203" y="5119680"/>
                  <a:pt x="3111842" y="5166778"/>
                  <a:pt x="3080198" y="5196639"/>
                </a:cubicBezTo>
                <a:lnTo>
                  <a:pt x="3080363" y="5196882"/>
                </a:lnTo>
                <a:cubicBezTo>
                  <a:pt x="3048390" y="5228928"/>
                  <a:pt x="2998781" y="5242281"/>
                  <a:pt x="2947357" y="5211691"/>
                </a:cubicBezTo>
                <a:cubicBezTo>
                  <a:pt x="2946534" y="5211205"/>
                  <a:pt x="2945546" y="5210720"/>
                  <a:pt x="2944722" y="5210234"/>
                </a:cubicBezTo>
                <a:lnTo>
                  <a:pt x="1779985" y="4498422"/>
                </a:lnTo>
                <a:lnTo>
                  <a:pt x="826827" y="5080931"/>
                </a:lnTo>
                <a:lnTo>
                  <a:pt x="463115" y="5047818"/>
                </a:lnTo>
                <a:lnTo>
                  <a:pt x="464657" y="5043754"/>
                </a:lnTo>
                <a:cubicBezTo>
                  <a:pt x="586046" y="4723744"/>
                  <a:pt x="1557157" y="2163669"/>
                  <a:pt x="1557157" y="2163669"/>
                </a:cubicBezTo>
                <a:cubicBezTo>
                  <a:pt x="1424318" y="2086467"/>
                  <a:pt x="1334989" y="1942988"/>
                  <a:pt x="1334989" y="1778388"/>
                </a:cubicBezTo>
                <a:cubicBezTo>
                  <a:pt x="1334989" y="1532701"/>
                  <a:pt x="1534248" y="1333384"/>
                  <a:pt x="1779985" y="1333384"/>
                </a:cubicBezTo>
                <a:close/>
                <a:moveTo>
                  <a:pt x="1905350" y="671554"/>
                </a:moveTo>
                <a:cubicBezTo>
                  <a:pt x="2471618" y="729064"/>
                  <a:pt x="2913572" y="1207308"/>
                  <a:pt x="2913572" y="1788827"/>
                </a:cubicBezTo>
                <a:cubicBezTo>
                  <a:pt x="2913572" y="2147161"/>
                  <a:pt x="2744144" y="2472963"/>
                  <a:pt x="2473685" y="2680291"/>
                </a:cubicBezTo>
                <a:lnTo>
                  <a:pt x="2389795" y="2461067"/>
                </a:lnTo>
                <a:cubicBezTo>
                  <a:pt x="2574715" y="2295981"/>
                  <a:pt x="2691074" y="2056121"/>
                  <a:pt x="2691073" y="1788827"/>
                </a:cubicBezTo>
                <a:cubicBezTo>
                  <a:pt x="2691073" y="1291627"/>
                  <a:pt x="2287775" y="888380"/>
                  <a:pt x="1790533" y="888380"/>
                </a:cubicBezTo>
                <a:cubicBezTo>
                  <a:pt x="1293126" y="888380"/>
                  <a:pt x="889992" y="1291627"/>
                  <a:pt x="889993" y="1788827"/>
                </a:cubicBezTo>
                <a:cubicBezTo>
                  <a:pt x="889992" y="2048595"/>
                  <a:pt x="999923" y="2282385"/>
                  <a:pt x="1175614" y="2446743"/>
                </a:cubicBezTo>
                <a:lnTo>
                  <a:pt x="1091065" y="2667667"/>
                </a:lnTo>
                <a:cubicBezTo>
                  <a:pt x="830165" y="2459853"/>
                  <a:pt x="667494" y="2140120"/>
                  <a:pt x="667494" y="1788827"/>
                </a:cubicBezTo>
                <a:cubicBezTo>
                  <a:pt x="667494" y="1168540"/>
                  <a:pt x="1170340" y="665757"/>
                  <a:pt x="1790533" y="665757"/>
                </a:cubicBezTo>
                <a:cubicBezTo>
                  <a:pt x="1829295" y="665757"/>
                  <a:pt x="1867599" y="667721"/>
                  <a:pt x="1905350" y="671554"/>
                </a:cubicBezTo>
                <a:close/>
                <a:moveTo>
                  <a:pt x="2138665" y="35590"/>
                </a:moveTo>
                <a:lnTo>
                  <a:pt x="2246125" y="60033"/>
                </a:lnTo>
                <a:cubicBezTo>
                  <a:pt x="2889926" y="234267"/>
                  <a:pt x="3388960" y="760673"/>
                  <a:pt x="3523809" y="1419677"/>
                </a:cubicBezTo>
                <a:lnTo>
                  <a:pt x="3536119" y="1500336"/>
                </a:lnTo>
                <a:lnTo>
                  <a:pt x="3457531" y="2363537"/>
                </a:lnTo>
                <a:lnTo>
                  <a:pt x="3427462" y="2452845"/>
                </a:lnTo>
                <a:cubicBezTo>
                  <a:pt x="3284528" y="2801754"/>
                  <a:pt x="3033227" y="3098469"/>
                  <a:pt x="2709368" y="3296936"/>
                </a:cubicBezTo>
                <a:lnTo>
                  <a:pt x="2628280" y="3084752"/>
                </a:lnTo>
                <a:cubicBezTo>
                  <a:pt x="3055147" y="2807019"/>
                  <a:pt x="3337472" y="2325599"/>
                  <a:pt x="3337472" y="1778388"/>
                </a:cubicBezTo>
                <a:cubicBezTo>
                  <a:pt x="3337472" y="918241"/>
                  <a:pt x="2640146" y="220753"/>
                  <a:pt x="1779985" y="220753"/>
                </a:cubicBezTo>
                <a:cubicBezTo>
                  <a:pt x="919824" y="220753"/>
                  <a:pt x="222498" y="918241"/>
                  <a:pt x="222498" y="1778388"/>
                </a:cubicBezTo>
                <a:cubicBezTo>
                  <a:pt x="222498" y="2325599"/>
                  <a:pt x="504824" y="2807019"/>
                  <a:pt x="931690" y="3084752"/>
                </a:cubicBezTo>
                <a:lnTo>
                  <a:pt x="850602" y="3296936"/>
                </a:lnTo>
                <a:cubicBezTo>
                  <a:pt x="333088" y="2979874"/>
                  <a:pt x="0" y="2411056"/>
                  <a:pt x="0" y="1778388"/>
                </a:cubicBezTo>
                <a:cubicBezTo>
                  <a:pt x="0" y="856835"/>
                  <a:pt x="700377" y="98727"/>
                  <a:pt x="1597983" y="7563"/>
                </a:cubicBezTo>
                <a:lnTo>
                  <a:pt x="1747744" y="0"/>
                </a:ln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19931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_One">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077344-5E58-A743-AB00-535EE2F9FB7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Oval 1">
            <a:extLst>
              <a:ext uri="{FF2B5EF4-FFF2-40B4-BE49-F238E27FC236}">
                <a16:creationId xmlns:a16="http://schemas.microsoft.com/office/drawing/2014/main" id="{006C832B-E439-1446-A344-106B8AB44EAE}"/>
              </a:ext>
            </a:extLst>
          </p:cNvPr>
          <p:cNvSpPr>
            <a:spLocks noChangeAspect="1"/>
          </p:cNvSpPr>
          <p:nvPr userDrawn="1"/>
        </p:nvSpPr>
        <p:spPr>
          <a:xfrm>
            <a:off x="700212" y="1382332"/>
            <a:ext cx="2286000" cy="2286000"/>
          </a:xfrm>
          <a:prstGeom prst="ellipse">
            <a:avLst/>
          </a:prstGeom>
          <a:solidFill>
            <a:schemeClr val="bg1"/>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8" indent="-91438" algn="ctr">
              <a:spcBef>
                <a:spcPts val="1200"/>
              </a:spcBef>
              <a:buClr>
                <a:schemeClr val="tx2"/>
              </a:buClr>
            </a:pPr>
            <a:endParaRPr lang="en-US" sz="1600" dirty="0">
              <a:solidFill>
                <a:schemeClr val="accent1"/>
              </a:solidFill>
            </a:endParaRPr>
          </a:p>
        </p:txBody>
      </p:sp>
      <p:sp>
        <p:nvSpPr>
          <p:cNvPr id="10" name="Picture Placeholder 9"/>
          <p:cNvSpPr>
            <a:spLocks noGrp="1" noChangeAspect="1"/>
          </p:cNvSpPr>
          <p:nvPr>
            <p:ph type="pic" sz="quarter" idx="13" hasCustomPrompt="1"/>
          </p:nvPr>
        </p:nvSpPr>
        <p:spPr>
          <a:xfrm>
            <a:off x="700213" y="1382332"/>
            <a:ext cx="2287653" cy="2286000"/>
          </a:xfrm>
          <a:prstGeom prst="ellipse">
            <a:avLst/>
          </a:prstGeom>
          <a:solidFill>
            <a:schemeClr val="tx1">
              <a:lumMod val="40000"/>
              <a:lumOff val="60000"/>
            </a:schemeClr>
          </a:solidFill>
          <a:ln w="7620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
        <p:nvSpPr>
          <p:cNvPr id="13" name="Text Placeholder 66"/>
          <p:cNvSpPr>
            <a:spLocks noGrp="1"/>
          </p:cNvSpPr>
          <p:nvPr>
            <p:ph type="body" sz="quarter" idx="10" hasCustomPrompt="1"/>
          </p:nvPr>
        </p:nvSpPr>
        <p:spPr>
          <a:xfrm>
            <a:off x="3550920" y="1719019"/>
            <a:ext cx="4964430" cy="521208"/>
          </a:xfrm>
        </p:spPr>
        <p:txBody>
          <a:bodyPr anchor="b">
            <a:noAutofit/>
          </a:bodyPr>
          <a:lstStyle>
            <a:lvl1pPr marL="0" indent="0" algn="l">
              <a:buFontTx/>
              <a:buNone/>
              <a:defRPr sz="28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Name</a:t>
            </a:r>
          </a:p>
        </p:txBody>
      </p:sp>
      <p:sp>
        <p:nvSpPr>
          <p:cNvPr id="14" name="Text Placeholder 66"/>
          <p:cNvSpPr>
            <a:spLocks noGrp="1"/>
          </p:cNvSpPr>
          <p:nvPr>
            <p:ph type="body" sz="quarter" idx="11" hasCustomPrompt="1"/>
          </p:nvPr>
        </p:nvSpPr>
        <p:spPr>
          <a:xfrm>
            <a:off x="3550920" y="2245811"/>
            <a:ext cx="4964430" cy="365760"/>
          </a:xfrm>
        </p:spPr>
        <p:txBody>
          <a:bodyPr anchor="t">
            <a:noAutofit/>
          </a:bodyPr>
          <a:lstStyle>
            <a:lvl1pPr marL="0" indent="0" algn="l">
              <a:buFontTx/>
              <a:buNone/>
              <a:defRPr sz="18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Title</a:t>
            </a:r>
          </a:p>
        </p:txBody>
      </p:sp>
      <p:sp>
        <p:nvSpPr>
          <p:cNvPr id="15" name="Text Placeholder 66"/>
          <p:cNvSpPr>
            <a:spLocks noGrp="1"/>
          </p:cNvSpPr>
          <p:nvPr>
            <p:ph type="body" sz="quarter" idx="12" hasCustomPrompt="1"/>
          </p:nvPr>
        </p:nvSpPr>
        <p:spPr>
          <a:xfrm>
            <a:off x="3550920" y="2810438"/>
            <a:ext cx="4964430" cy="523220"/>
          </a:xfrm>
        </p:spPr>
        <p:txBody>
          <a:bodyPr anchor="t">
            <a:spAutoFit/>
          </a:bodyPr>
          <a:lstStyle>
            <a:lvl1pPr marL="0" indent="0" algn="l">
              <a:buFontTx/>
              <a:buNone/>
              <a:defRPr sz="28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Company Name</a:t>
            </a:r>
          </a:p>
        </p:txBody>
      </p:sp>
      <p:cxnSp>
        <p:nvCxnSpPr>
          <p:cNvPr id="16" name="Straight Connector 15">
            <a:extLst>
              <a:ext uri="{FF2B5EF4-FFF2-40B4-BE49-F238E27FC236}">
                <a16:creationId xmlns:a16="http://schemas.microsoft.com/office/drawing/2014/main" id="{F79FA0C6-3910-3840-B5AB-FDD9457DC022}"/>
              </a:ext>
            </a:extLst>
          </p:cNvPr>
          <p:cNvCxnSpPr/>
          <p:nvPr userDrawn="1"/>
        </p:nvCxnSpPr>
        <p:spPr>
          <a:xfrm>
            <a:off x="3657600" y="2709998"/>
            <a:ext cx="5349240"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24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Background_Award">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F8AED9-DA77-EF4B-B06D-366F364A655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2D6F7F45-D5AF-AE46-9914-A4B168C7BF9C}"/>
              </a:ext>
            </a:extLst>
          </p:cNvPr>
          <p:cNvSpPr/>
          <p:nvPr userDrawn="1"/>
        </p:nvSpPr>
        <p:spPr>
          <a:xfrm rot="21194211">
            <a:off x="5989772" y="-19202"/>
            <a:ext cx="3033030" cy="5062641"/>
          </a:xfrm>
          <a:custGeom>
            <a:avLst/>
            <a:gdLst>
              <a:gd name="connsiteX0" fmla="*/ 1003552 w 3033030"/>
              <a:gd name="connsiteY0" fmla="*/ 3094141 h 5062641"/>
              <a:gd name="connsiteX1" fmla="*/ 1110706 w 3033030"/>
              <a:gd name="connsiteY1" fmla="*/ 3215335 h 5062641"/>
              <a:gd name="connsiteX2" fmla="*/ 1052754 w 3033030"/>
              <a:gd name="connsiteY2" fmla="*/ 4142337 h 5062641"/>
              <a:gd name="connsiteX3" fmla="*/ 928673 w 3033030"/>
              <a:gd name="connsiteY3" fmla="*/ 4249428 h 5062641"/>
              <a:gd name="connsiteX4" fmla="*/ 821518 w 3033030"/>
              <a:gd name="connsiteY4" fmla="*/ 4127995 h 5062641"/>
              <a:gd name="connsiteX5" fmla="*/ 879471 w 3033030"/>
              <a:gd name="connsiteY5" fmla="*/ 3200992 h 5062641"/>
              <a:gd name="connsiteX6" fmla="*/ 1003552 w 3033030"/>
              <a:gd name="connsiteY6" fmla="*/ 3094141 h 5062641"/>
              <a:gd name="connsiteX7" fmla="*/ 1516515 w 3033030"/>
              <a:gd name="connsiteY7" fmla="*/ 3092229 h 5062641"/>
              <a:gd name="connsiteX8" fmla="*/ 1632420 w 3033030"/>
              <a:gd name="connsiteY8" fmla="*/ 3208163 h 5062641"/>
              <a:gd name="connsiteX9" fmla="*/ 1632420 w 3033030"/>
              <a:gd name="connsiteY9" fmla="*/ 3787600 h 5062641"/>
              <a:gd name="connsiteX10" fmla="*/ 1516515 w 3033030"/>
              <a:gd name="connsiteY10" fmla="*/ 3903535 h 5062641"/>
              <a:gd name="connsiteX11" fmla="*/ 1400611 w 3033030"/>
              <a:gd name="connsiteY11" fmla="*/ 3787600 h 5062641"/>
              <a:gd name="connsiteX12" fmla="*/ 1400611 w 3033030"/>
              <a:gd name="connsiteY12" fmla="*/ 3208164 h 5062641"/>
              <a:gd name="connsiteX13" fmla="*/ 1516515 w 3033030"/>
              <a:gd name="connsiteY13" fmla="*/ 3092229 h 5062641"/>
              <a:gd name="connsiteX14" fmla="*/ 2032348 w 3033030"/>
              <a:gd name="connsiteY14" fmla="*/ 3093902 h 5062641"/>
              <a:gd name="connsiteX15" fmla="*/ 2153560 w 3033030"/>
              <a:gd name="connsiteY15" fmla="*/ 3200992 h 5062641"/>
              <a:gd name="connsiteX16" fmla="*/ 2211512 w 3033030"/>
              <a:gd name="connsiteY16" fmla="*/ 4127995 h 5062641"/>
              <a:gd name="connsiteX17" fmla="*/ 2101488 w 3033030"/>
              <a:gd name="connsiteY17" fmla="*/ 4249427 h 5062641"/>
              <a:gd name="connsiteX18" fmla="*/ 1980276 w 3033030"/>
              <a:gd name="connsiteY18" fmla="*/ 4142337 h 5062641"/>
              <a:gd name="connsiteX19" fmla="*/ 1922324 w 3033030"/>
              <a:gd name="connsiteY19" fmla="*/ 3215335 h 5062641"/>
              <a:gd name="connsiteX20" fmla="*/ 2032348 w 3033030"/>
              <a:gd name="connsiteY20" fmla="*/ 3093902 h 5062641"/>
              <a:gd name="connsiteX21" fmla="*/ 2359405 w 3033030"/>
              <a:gd name="connsiteY21" fmla="*/ 2530242 h 5062641"/>
              <a:gd name="connsiteX22" fmla="*/ 2266595 w 3033030"/>
              <a:gd name="connsiteY22" fmla="*/ 2787212 h 5062641"/>
              <a:gd name="connsiteX23" fmla="*/ 1969805 w 3033030"/>
              <a:gd name="connsiteY23" fmla="*/ 2926334 h 5062641"/>
              <a:gd name="connsiteX24" fmla="*/ 1950870 w 3033030"/>
              <a:gd name="connsiteY24" fmla="*/ 2918446 h 5062641"/>
              <a:gd name="connsiteX25" fmla="*/ 1516515 w 3033030"/>
              <a:gd name="connsiteY25" fmla="*/ 2716217 h 5062641"/>
              <a:gd name="connsiteX26" fmla="*/ 1082160 w 3033030"/>
              <a:gd name="connsiteY26" fmla="*/ 2918445 h 5062641"/>
              <a:gd name="connsiteX27" fmla="*/ 774325 w 3033030"/>
              <a:gd name="connsiteY27" fmla="*/ 2806096 h 5062641"/>
              <a:gd name="connsiteX28" fmla="*/ 766435 w 3033030"/>
              <a:gd name="connsiteY28" fmla="*/ 2787212 h 5062641"/>
              <a:gd name="connsiteX29" fmla="*/ 673625 w 3033030"/>
              <a:gd name="connsiteY29" fmla="*/ 2530481 h 5062641"/>
              <a:gd name="connsiteX30" fmla="*/ 473661 w 3033030"/>
              <a:gd name="connsiteY30" fmla="*/ 4830537 h 5062641"/>
              <a:gd name="connsiteX31" fmla="*/ 1516515 w 3033030"/>
              <a:gd name="connsiteY31" fmla="*/ 4135166 h 5062641"/>
              <a:gd name="connsiteX32" fmla="*/ 2559368 w 3033030"/>
              <a:gd name="connsiteY32" fmla="*/ 4830537 h 5062641"/>
              <a:gd name="connsiteX33" fmla="*/ 2359405 w 3033030"/>
              <a:gd name="connsiteY33" fmla="*/ 2530242 h 5062641"/>
              <a:gd name="connsiteX34" fmla="*/ 1633293 w 3033030"/>
              <a:gd name="connsiteY34" fmla="*/ 902428 h 5062641"/>
              <a:gd name="connsiteX35" fmla="*/ 1516515 w 3033030"/>
              <a:gd name="connsiteY35" fmla="*/ 890658 h 5062641"/>
              <a:gd name="connsiteX36" fmla="*/ 937136 w 3033030"/>
              <a:gd name="connsiteY36" fmla="*/ 1470094 h 5062641"/>
              <a:gd name="connsiteX37" fmla="*/ 1516515 w 3033030"/>
              <a:gd name="connsiteY37" fmla="*/ 2049530 h 5062641"/>
              <a:gd name="connsiteX38" fmla="*/ 2095894 w 3033030"/>
              <a:gd name="connsiteY38" fmla="*/ 1470094 h 5062641"/>
              <a:gd name="connsiteX39" fmla="*/ 1633293 w 3033030"/>
              <a:gd name="connsiteY39" fmla="*/ 902428 h 5062641"/>
              <a:gd name="connsiteX40" fmla="*/ 1679991 w 3033030"/>
              <a:gd name="connsiteY40" fmla="*/ 675504 h 5062641"/>
              <a:gd name="connsiteX41" fmla="*/ 2327703 w 3033030"/>
              <a:gd name="connsiteY41" fmla="*/ 1470094 h 5062641"/>
              <a:gd name="connsiteX42" fmla="*/ 1516515 w 3033030"/>
              <a:gd name="connsiteY42" fmla="*/ 2281161 h 5062641"/>
              <a:gd name="connsiteX43" fmla="*/ 705327 w 3033030"/>
              <a:gd name="connsiteY43" fmla="*/ 1470094 h 5062641"/>
              <a:gd name="connsiteX44" fmla="*/ 1516515 w 3033030"/>
              <a:gd name="connsiteY44" fmla="*/ 659027 h 5062641"/>
              <a:gd name="connsiteX45" fmla="*/ 1679991 w 3033030"/>
              <a:gd name="connsiteY45" fmla="*/ 675504 h 5062641"/>
              <a:gd name="connsiteX46" fmla="*/ 2048557 w 3033030"/>
              <a:gd name="connsiteY46" fmla="*/ 231860 h 5062641"/>
              <a:gd name="connsiteX47" fmla="*/ 1516515 w 3033030"/>
              <a:gd name="connsiteY47" fmla="*/ 479746 h 5062641"/>
              <a:gd name="connsiteX48" fmla="*/ 984473 w 3033030"/>
              <a:gd name="connsiteY48" fmla="*/ 231860 h 5062641"/>
              <a:gd name="connsiteX49" fmla="*/ 789817 w 3033030"/>
              <a:gd name="connsiteY49" fmla="*/ 769703 h 5062641"/>
              <a:gd name="connsiteX50" fmla="*/ 231811 w 3033030"/>
              <a:gd name="connsiteY50" fmla="*/ 957112 h 5062641"/>
              <a:gd name="connsiteX51" fmla="*/ 488866 w 3033030"/>
              <a:gd name="connsiteY51" fmla="*/ 1470094 h 5062641"/>
              <a:gd name="connsiteX52" fmla="*/ 231811 w 3033030"/>
              <a:gd name="connsiteY52" fmla="*/ 1982838 h 5062641"/>
              <a:gd name="connsiteX53" fmla="*/ 789817 w 3033030"/>
              <a:gd name="connsiteY53" fmla="*/ 2170485 h 5062641"/>
              <a:gd name="connsiteX54" fmla="*/ 984473 w 3033030"/>
              <a:gd name="connsiteY54" fmla="*/ 2708328 h 5062641"/>
              <a:gd name="connsiteX55" fmla="*/ 1516515 w 3033030"/>
              <a:gd name="connsiteY55" fmla="*/ 2460442 h 5062641"/>
              <a:gd name="connsiteX56" fmla="*/ 2048557 w 3033030"/>
              <a:gd name="connsiteY56" fmla="*/ 2708328 h 5062641"/>
              <a:gd name="connsiteX57" fmla="*/ 2243213 w 3033030"/>
              <a:gd name="connsiteY57" fmla="*/ 2170485 h 5062641"/>
              <a:gd name="connsiteX58" fmla="*/ 2801219 w 3033030"/>
              <a:gd name="connsiteY58" fmla="*/ 1982838 h 5062641"/>
              <a:gd name="connsiteX59" fmla="*/ 2544163 w 3033030"/>
              <a:gd name="connsiteY59" fmla="*/ 1470094 h 5062641"/>
              <a:gd name="connsiteX60" fmla="*/ 2801219 w 3033030"/>
              <a:gd name="connsiteY60" fmla="*/ 957112 h 5062641"/>
              <a:gd name="connsiteX61" fmla="*/ 2243213 w 3033030"/>
              <a:gd name="connsiteY61" fmla="*/ 769703 h 5062641"/>
              <a:gd name="connsiteX62" fmla="*/ 1897175 w 3033030"/>
              <a:gd name="connsiteY62" fmla="*/ 46743 h 5062641"/>
              <a:gd name="connsiteX63" fmla="*/ 2222862 w 3033030"/>
              <a:gd name="connsiteY63" fmla="*/ 85366 h 5062641"/>
              <a:gd name="connsiteX64" fmla="*/ 2258706 w 3033030"/>
              <a:gd name="connsiteY64" fmla="*/ 134092 h 5062641"/>
              <a:gd name="connsiteX65" fmla="*/ 2266595 w 3033030"/>
              <a:gd name="connsiteY65" fmla="*/ 152977 h 5062641"/>
              <a:gd name="connsiteX66" fmla="*/ 2422952 w 3033030"/>
              <a:gd name="connsiteY66" fmla="*/ 585641 h 5062641"/>
              <a:gd name="connsiteX67" fmla="*/ 2874950 w 3033030"/>
              <a:gd name="connsiteY67" fmla="*/ 737433 h 5062641"/>
              <a:gd name="connsiteX68" fmla="*/ 3020978 w 3033030"/>
              <a:gd name="connsiteY68" fmla="*/ 1030975 h 5062641"/>
              <a:gd name="connsiteX69" fmla="*/ 3008355 w 3033030"/>
              <a:gd name="connsiteY69" fmla="*/ 1061094 h 5062641"/>
              <a:gd name="connsiteX70" fmla="*/ 2803371 w 3033030"/>
              <a:gd name="connsiteY70" fmla="*/ 1470094 h 5062641"/>
              <a:gd name="connsiteX71" fmla="*/ 3008355 w 3033030"/>
              <a:gd name="connsiteY71" fmla="*/ 1879094 h 5062641"/>
              <a:gd name="connsiteX72" fmla="*/ 2905074 w 3033030"/>
              <a:gd name="connsiteY72" fmla="*/ 2190087 h 5062641"/>
              <a:gd name="connsiteX73" fmla="*/ 2874950 w 3033030"/>
              <a:gd name="connsiteY73" fmla="*/ 2202517 h 5062641"/>
              <a:gd name="connsiteX74" fmla="*/ 2572423 w 3033030"/>
              <a:gd name="connsiteY74" fmla="*/ 2304348 h 5062641"/>
              <a:gd name="connsiteX75" fmla="*/ 2790173 w 3033030"/>
              <a:gd name="connsiteY75" fmla="*/ 4810457 h 5062641"/>
              <a:gd name="connsiteX76" fmla="*/ 2430841 w 3033030"/>
              <a:gd name="connsiteY76" fmla="*/ 5023204 h 5062641"/>
              <a:gd name="connsiteX77" fmla="*/ 1516515 w 3033030"/>
              <a:gd name="connsiteY77" fmla="*/ 4413649 h 5062641"/>
              <a:gd name="connsiteX78" fmla="*/ 602332 w 3033030"/>
              <a:gd name="connsiteY78" fmla="*/ 5023204 h 5062641"/>
              <a:gd name="connsiteX79" fmla="*/ 242857 w 3033030"/>
              <a:gd name="connsiteY79" fmla="*/ 4810458 h 5062641"/>
              <a:gd name="connsiteX80" fmla="*/ 460608 w 3033030"/>
              <a:gd name="connsiteY80" fmla="*/ 2304348 h 5062641"/>
              <a:gd name="connsiteX81" fmla="*/ 158080 w 3033030"/>
              <a:gd name="connsiteY81" fmla="*/ 2202517 h 5062641"/>
              <a:gd name="connsiteX82" fmla="*/ 12052 w 3033030"/>
              <a:gd name="connsiteY82" fmla="*/ 1909213 h 5062641"/>
              <a:gd name="connsiteX83" fmla="*/ 24675 w 3033030"/>
              <a:gd name="connsiteY83" fmla="*/ 1879094 h 5062641"/>
              <a:gd name="connsiteX84" fmla="*/ 229659 w 3033030"/>
              <a:gd name="connsiteY84" fmla="*/ 1470094 h 5062641"/>
              <a:gd name="connsiteX85" fmla="*/ 24675 w 3033030"/>
              <a:gd name="connsiteY85" fmla="*/ 1061094 h 5062641"/>
              <a:gd name="connsiteX86" fmla="*/ 127956 w 3033030"/>
              <a:gd name="connsiteY86" fmla="*/ 750102 h 5062641"/>
              <a:gd name="connsiteX87" fmla="*/ 158080 w 3033030"/>
              <a:gd name="connsiteY87" fmla="*/ 737432 h 5062641"/>
              <a:gd name="connsiteX88" fmla="*/ 610079 w 3033030"/>
              <a:gd name="connsiteY88" fmla="*/ 585641 h 5062641"/>
              <a:gd name="connsiteX89" fmla="*/ 766435 w 3033030"/>
              <a:gd name="connsiteY89" fmla="*/ 152977 h 5062641"/>
              <a:gd name="connsiteX90" fmla="*/ 1063225 w 3033030"/>
              <a:gd name="connsiteY90" fmla="*/ 13854 h 5062641"/>
              <a:gd name="connsiteX91" fmla="*/ 1082160 w 3033030"/>
              <a:gd name="connsiteY91" fmla="*/ 21743 h 5062641"/>
              <a:gd name="connsiteX92" fmla="*/ 1516515 w 3033030"/>
              <a:gd name="connsiteY92" fmla="*/ 223972 h 506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033030" h="5062641">
                <a:moveTo>
                  <a:pt x="1003552" y="3094141"/>
                </a:moveTo>
                <a:cubicBezTo>
                  <a:pt x="1066237" y="3098682"/>
                  <a:pt x="1113862" y="3152467"/>
                  <a:pt x="1110706" y="3215335"/>
                </a:cubicBezTo>
                <a:lnTo>
                  <a:pt x="1052754" y="4142337"/>
                </a:lnTo>
                <a:cubicBezTo>
                  <a:pt x="1048020" y="4206161"/>
                  <a:pt x="992506" y="4253969"/>
                  <a:pt x="928673" y="4249428"/>
                </a:cubicBezTo>
                <a:cubicBezTo>
                  <a:pt x="865843" y="4244647"/>
                  <a:pt x="818363" y="4190862"/>
                  <a:pt x="821518" y="4127995"/>
                </a:cubicBezTo>
                <a:cubicBezTo>
                  <a:pt x="821518" y="4127995"/>
                  <a:pt x="879471" y="3200992"/>
                  <a:pt x="879471" y="3200992"/>
                </a:cubicBezTo>
                <a:cubicBezTo>
                  <a:pt x="884204" y="3137168"/>
                  <a:pt x="939718" y="3089360"/>
                  <a:pt x="1003552" y="3094141"/>
                </a:cubicBezTo>
                <a:close/>
                <a:moveTo>
                  <a:pt x="1516515" y="3092229"/>
                </a:moveTo>
                <a:cubicBezTo>
                  <a:pt x="1580492" y="3092228"/>
                  <a:pt x="1632419" y="3144101"/>
                  <a:pt x="1632420" y="3208163"/>
                </a:cubicBezTo>
                <a:lnTo>
                  <a:pt x="1632420" y="3787600"/>
                </a:lnTo>
                <a:cubicBezTo>
                  <a:pt x="1632420" y="3851663"/>
                  <a:pt x="1580492" y="3903535"/>
                  <a:pt x="1516515" y="3903535"/>
                </a:cubicBezTo>
                <a:cubicBezTo>
                  <a:pt x="1452538" y="3903535"/>
                  <a:pt x="1400611" y="3851663"/>
                  <a:pt x="1400611" y="3787600"/>
                </a:cubicBezTo>
                <a:cubicBezTo>
                  <a:pt x="1400611" y="3787600"/>
                  <a:pt x="1400611" y="3208164"/>
                  <a:pt x="1400611" y="3208164"/>
                </a:cubicBezTo>
                <a:cubicBezTo>
                  <a:pt x="1400610" y="3144101"/>
                  <a:pt x="1452538" y="3092229"/>
                  <a:pt x="1516515" y="3092229"/>
                </a:cubicBezTo>
                <a:close/>
                <a:moveTo>
                  <a:pt x="2032348" y="3093902"/>
                </a:moveTo>
                <a:cubicBezTo>
                  <a:pt x="2095033" y="3090794"/>
                  <a:pt x="2148969" y="3138364"/>
                  <a:pt x="2153560" y="3200992"/>
                </a:cubicBezTo>
                <a:lnTo>
                  <a:pt x="2211512" y="4127995"/>
                </a:lnTo>
                <a:cubicBezTo>
                  <a:pt x="2214668" y="4191819"/>
                  <a:pt x="2165465" y="4246320"/>
                  <a:pt x="2101488" y="4249427"/>
                </a:cubicBezTo>
                <a:cubicBezTo>
                  <a:pt x="2038803" y="4252535"/>
                  <a:pt x="1984867" y="4204966"/>
                  <a:pt x="1980276" y="4142337"/>
                </a:cubicBezTo>
                <a:lnTo>
                  <a:pt x="1922324" y="3215335"/>
                </a:lnTo>
                <a:cubicBezTo>
                  <a:pt x="1919168" y="3151511"/>
                  <a:pt x="1968370" y="3097009"/>
                  <a:pt x="2032348" y="3093902"/>
                </a:cubicBezTo>
                <a:close/>
                <a:moveTo>
                  <a:pt x="2359405" y="2530242"/>
                </a:moveTo>
                <a:lnTo>
                  <a:pt x="2266595" y="2787212"/>
                </a:lnTo>
                <a:cubicBezTo>
                  <a:pt x="2222987" y="2907450"/>
                  <a:pt x="2090156" y="2969839"/>
                  <a:pt x="1969805" y="2926334"/>
                </a:cubicBezTo>
                <a:cubicBezTo>
                  <a:pt x="1963350" y="2923943"/>
                  <a:pt x="1957038" y="2921314"/>
                  <a:pt x="1950870" y="2918446"/>
                </a:cubicBezTo>
                <a:lnTo>
                  <a:pt x="1516515" y="2716217"/>
                </a:lnTo>
                <a:lnTo>
                  <a:pt x="1082160" y="2918445"/>
                </a:lnTo>
                <a:cubicBezTo>
                  <a:pt x="966255" y="2972469"/>
                  <a:pt x="828260" y="2922031"/>
                  <a:pt x="774325" y="2806096"/>
                </a:cubicBezTo>
                <a:cubicBezTo>
                  <a:pt x="771456" y="2799881"/>
                  <a:pt x="768730" y="2793666"/>
                  <a:pt x="766435" y="2787212"/>
                </a:cubicBezTo>
                <a:lnTo>
                  <a:pt x="673625" y="2530481"/>
                </a:lnTo>
                <a:lnTo>
                  <a:pt x="473661" y="4830537"/>
                </a:lnTo>
                <a:lnTo>
                  <a:pt x="1516515" y="4135166"/>
                </a:lnTo>
                <a:lnTo>
                  <a:pt x="2559368" y="4830537"/>
                </a:lnTo>
                <a:cubicBezTo>
                  <a:pt x="2559368" y="4830537"/>
                  <a:pt x="2359405" y="2530242"/>
                  <a:pt x="2359405" y="2530242"/>
                </a:cubicBezTo>
                <a:close/>
                <a:moveTo>
                  <a:pt x="1633293" y="902428"/>
                </a:moveTo>
                <a:cubicBezTo>
                  <a:pt x="1595574" y="894711"/>
                  <a:pt x="1556518" y="890658"/>
                  <a:pt x="1516515" y="890658"/>
                </a:cubicBezTo>
                <a:cubicBezTo>
                  <a:pt x="1196486" y="890658"/>
                  <a:pt x="937136" y="1150018"/>
                  <a:pt x="937136" y="1470094"/>
                </a:cubicBezTo>
                <a:cubicBezTo>
                  <a:pt x="937136" y="1789931"/>
                  <a:pt x="1196486" y="2049530"/>
                  <a:pt x="1516515" y="2049530"/>
                </a:cubicBezTo>
                <a:cubicBezTo>
                  <a:pt x="1836543" y="2049530"/>
                  <a:pt x="2095894" y="1789932"/>
                  <a:pt x="2095894" y="1470094"/>
                </a:cubicBezTo>
                <a:cubicBezTo>
                  <a:pt x="2095894" y="1190027"/>
                  <a:pt x="1897329" y="956447"/>
                  <a:pt x="1633293" y="902428"/>
                </a:cubicBezTo>
                <a:close/>
                <a:moveTo>
                  <a:pt x="1679991" y="675504"/>
                </a:moveTo>
                <a:cubicBezTo>
                  <a:pt x="2049624" y="751129"/>
                  <a:pt x="2327703" y="1078126"/>
                  <a:pt x="2327703" y="1470094"/>
                </a:cubicBezTo>
                <a:cubicBezTo>
                  <a:pt x="2327703" y="1918058"/>
                  <a:pt x="1964498" y="2281161"/>
                  <a:pt x="1516515" y="2281161"/>
                </a:cubicBezTo>
                <a:cubicBezTo>
                  <a:pt x="1068532" y="2281161"/>
                  <a:pt x="705327" y="1918057"/>
                  <a:pt x="705327" y="1470094"/>
                </a:cubicBezTo>
                <a:cubicBezTo>
                  <a:pt x="705327" y="1022131"/>
                  <a:pt x="1068533" y="659027"/>
                  <a:pt x="1516515" y="659027"/>
                </a:cubicBezTo>
                <a:cubicBezTo>
                  <a:pt x="1572513" y="659027"/>
                  <a:pt x="1627186" y="664701"/>
                  <a:pt x="1679991" y="675504"/>
                </a:cubicBezTo>
                <a:close/>
                <a:moveTo>
                  <a:pt x="2048557" y="231860"/>
                </a:moveTo>
                <a:lnTo>
                  <a:pt x="1516515" y="479746"/>
                </a:lnTo>
                <a:lnTo>
                  <a:pt x="984473" y="231860"/>
                </a:lnTo>
                <a:lnTo>
                  <a:pt x="789817" y="769703"/>
                </a:lnTo>
                <a:lnTo>
                  <a:pt x="231811" y="957112"/>
                </a:lnTo>
                <a:lnTo>
                  <a:pt x="488866" y="1470094"/>
                </a:lnTo>
                <a:lnTo>
                  <a:pt x="231811" y="1982838"/>
                </a:lnTo>
                <a:lnTo>
                  <a:pt x="789817" y="2170485"/>
                </a:lnTo>
                <a:lnTo>
                  <a:pt x="984473" y="2708328"/>
                </a:lnTo>
                <a:cubicBezTo>
                  <a:pt x="984473" y="2708328"/>
                  <a:pt x="1516515" y="2460442"/>
                  <a:pt x="1516515" y="2460442"/>
                </a:cubicBezTo>
                <a:lnTo>
                  <a:pt x="2048557" y="2708328"/>
                </a:lnTo>
                <a:lnTo>
                  <a:pt x="2243213" y="2170485"/>
                </a:lnTo>
                <a:lnTo>
                  <a:pt x="2801219" y="1982838"/>
                </a:lnTo>
                <a:lnTo>
                  <a:pt x="2544163" y="1470094"/>
                </a:lnTo>
                <a:lnTo>
                  <a:pt x="2801219" y="957112"/>
                </a:lnTo>
                <a:lnTo>
                  <a:pt x="2243213" y="769703"/>
                </a:lnTo>
                <a:close/>
                <a:moveTo>
                  <a:pt x="1897175" y="46743"/>
                </a:moveTo>
                <a:lnTo>
                  <a:pt x="2222862" y="85366"/>
                </a:lnTo>
                <a:lnTo>
                  <a:pt x="2258706" y="134092"/>
                </a:lnTo>
                <a:cubicBezTo>
                  <a:pt x="2261575" y="140307"/>
                  <a:pt x="2264300" y="146522"/>
                  <a:pt x="2266595" y="152977"/>
                </a:cubicBezTo>
                <a:lnTo>
                  <a:pt x="2422952" y="585641"/>
                </a:lnTo>
                <a:lnTo>
                  <a:pt x="2874950" y="737433"/>
                </a:lnTo>
                <a:cubicBezTo>
                  <a:pt x="2996306" y="778309"/>
                  <a:pt x="3061573" y="909542"/>
                  <a:pt x="3020978" y="1030975"/>
                </a:cubicBezTo>
                <a:cubicBezTo>
                  <a:pt x="3017392" y="1041254"/>
                  <a:pt x="3013232" y="1051294"/>
                  <a:pt x="3008355" y="1061094"/>
                </a:cubicBezTo>
                <a:lnTo>
                  <a:pt x="2803371" y="1470094"/>
                </a:lnTo>
                <a:lnTo>
                  <a:pt x="3008355" y="1879094"/>
                </a:lnTo>
                <a:cubicBezTo>
                  <a:pt x="3065733" y="1993595"/>
                  <a:pt x="3019400" y="2132716"/>
                  <a:pt x="2905074" y="2190087"/>
                </a:cubicBezTo>
                <a:cubicBezTo>
                  <a:pt x="2895320" y="2194867"/>
                  <a:pt x="2885278" y="2199170"/>
                  <a:pt x="2874950" y="2202517"/>
                </a:cubicBezTo>
                <a:lnTo>
                  <a:pt x="2572423" y="2304348"/>
                </a:lnTo>
                <a:lnTo>
                  <a:pt x="2790173" y="4810457"/>
                </a:lnTo>
                <a:cubicBezTo>
                  <a:pt x="2807100" y="5003842"/>
                  <a:pt x="2592505" y="5131012"/>
                  <a:pt x="2430841" y="5023204"/>
                </a:cubicBezTo>
                <a:lnTo>
                  <a:pt x="1516515" y="4413649"/>
                </a:lnTo>
                <a:lnTo>
                  <a:pt x="602332" y="5023204"/>
                </a:lnTo>
                <a:cubicBezTo>
                  <a:pt x="440525" y="5131012"/>
                  <a:pt x="225930" y="5003842"/>
                  <a:pt x="242857" y="4810458"/>
                </a:cubicBezTo>
                <a:lnTo>
                  <a:pt x="460608" y="2304348"/>
                </a:lnTo>
                <a:lnTo>
                  <a:pt x="158080" y="2202517"/>
                </a:lnTo>
                <a:cubicBezTo>
                  <a:pt x="36724" y="2161880"/>
                  <a:pt x="-28544" y="2030646"/>
                  <a:pt x="12052" y="1909213"/>
                </a:cubicBezTo>
                <a:cubicBezTo>
                  <a:pt x="15637" y="1898934"/>
                  <a:pt x="19798" y="1888895"/>
                  <a:pt x="24675" y="1879094"/>
                </a:cubicBezTo>
                <a:lnTo>
                  <a:pt x="229659" y="1470094"/>
                </a:lnTo>
                <a:lnTo>
                  <a:pt x="24675" y="1061094"/>
                </a:lnTo>
                <a:cubicBezTo>
                  <a:pt x="-32704" y="946594"/>
                  <a:pt x="13630" y="807233"/>
                  <a:pt x="127956" y="750102"/>
                </a:cubicBezTo>
                <a:cubicBezTo>
                  <a:pt x="137710" y="745082"/>
                  <a:pt x="147752" y="741018"/>
                  <a:pt x="158080" y="737432"/>
                </a:cubicBezTo>
                <a:lnTo>
                  <a:pt x="610079" y="585641"/>
                </a:lnTo>
                <a:lnTo>
                  <a:pt x="766435" y="152977"/>
                </a:lnTo>
                <a:cubicBezTo>
                  <a:pt x="810042" y="32739"/>
                  <a:pt x="942874" y="-29651"/>
                  <a:pt x="1063225" y="13854"/>
                </a:cubicBezTo>
                <a:cubicBezTo>
                  <a:pt x="1069680" y="16245"/>
                  <a:pt x="1075992" y="18874"/>
                  <a:pt x="1082160" y="21743"/>
                </a:cubicBezTo>
                <a:lnTo>
                  <a:pt x="1516515" y="223972"/>
                </a:ln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99872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ue Background_Globe">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8D75242-50AE-8847-9B43-B016BF00D66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7B4AF975-7195-B542-A89F-82280C3CB507}"/>
              </a:ext>
            </a:extLst>
          </p:cNvPr>
          <p:cNvSpPr/>
          <p:nvPr userDrawn="1"/>
        </p:nvSpPr>
        <p:spPr>
          <a:xfrm rot="21149707">
            <a:off x="5149970" y="138051"/>
            <a:ext cx="4243203" cy="4980886"/>
          </a:xfrm>
          <a:custGeom>
            <a:avLst/>
            <a:gdLst>
              <a:gd name="connsiteX0" fmla="*/ 1452989 w 4243203"/>
              <a:gd name="connsiteY0" fmla="*/ 3868488 h 4980886"/>
              <a:gd name="connsiteX1" fmla="*/ 961588 w 4243203"/>
              <a:gd name="connsiteY1" fmla="*/ 4185789 h 4980886"/>
              <a:gd name="connsiteX2" fmla="*/ 1915796 w 4243203"/>
              <a:gd name="connsiteY2" fmla="*/ 4700480 h 4980886"/>
              <a:gd name="connsiteX3" fmla="*/ 1452989 w 4243203"/>
              <a:gd name="connsiteY3" fmla="*/ 3868488 h 4980886"/>
              <a:gd name="connsiteX4" fmla="*/ 2386675 w 4243203"/>
              <a:gd name="connsiteY4" fmla="*/ 3633972 h 4980886"/>
              <a:gd name="connsiteX5" fmla="*/ 1644384 w 4243203"/>
              <a:gd name="connsiteY5" fmla="*/ 3785934 h 4980886"/>
              <a:gd name="connsiteX6" fmla="*/ 1644384 w 4243203"/>
              <a:gd name="connsiteY6" fmla="*/ 3786165 h 4980886"/>
              <a:gd name="connsiteX7" fmla="*/ 2386675 w 4243203"/>
              <a:gd name="connsiteY7" fmla="*/ 4760897 h 4980886"/>
              <a:gd name="connsiteX8" fmla="*/ 2783870 w 4243203"/>
              <a:gd name="connsiteY8" fmla="*/ 3649677 h 4980886"/>
              <a:gd name="connsiteX9" fmla="*/ 2594211 w 4243203"/>
              <a:gd name="connsiteY9" fmla="*/ 3633972 h 4980886"/>
              <a:gd name="connsiteX10" fmla="*/ 2594211 w 4243203"/>
              <a:gd name="connsiteY10" fmla="*/ 4760897 h 4980886"/>
              <a:gd name="connsiteX11" fmla="*/ 3336501 w 4243203"/>
              <a:gd name="connsiteY11" fmla="*/ 3786165 h 4980886"/>
              <a:gd name="connsiteX12" fmla="*/ 2783870 w 4243203"/>
              <a:gd name="connsiteY12" fmla="*/ 3649677 h 4980886"/>
              <a:gd name="connsiteX13" fmla="*/ 1246375 w 4243203"/>
              <a:gd name="connsiteY13" fmla="*/ 2594212 h 4980886"/>
              <a:gd name="connsiteX14" fmla="*/ 209613 w 4243203"/>
              <a:gd name="connsiteY14" fmla="*/ 2594212 h 4980886"/>
              <a:gd name="connsiteX15" fmla="*/ 820232 w 4243203"/>
              <a:gd name="connsiteY15" fmla="*/ 4046970 h 4980886"/>
              <a:gd name="connsiteX16" fmla="*/ 820462 w 4243203"/>
              <a:gd name="connsiteY16" fmla="*/ 4046970 h 4980886"/>
              <a:gd name="connsiteX17" fmla="*/ 813545 w 4243203"/>
              <a:gd name="connsiteY17" fmla="*/ 4038899 h 4980886"/>
              <a:gd name="connsiteX18" fmla="*/ 1392573 w 4243203"/>
              <a:gd name="connsiteY18" fmla="*/ 3667177 h 4980886"/>
              <a:gd name="connsiteX19" fmla="*/ 1246375 w 4243203"/>
              <a:gd name="connsiteY19" fmla="*/ 2594212 h 4980886"/>
              <a:gd name="connsiteX20" fmla="*/ 2386674 w 4243203"/>
              <a:gd name="connsiteY20" fmla="*/ 2594211 h 4980886"/>
              <a:gd name="connsiteX21" fmla="*/ 1453912 w 4243203"/>
              <a:gd name="connsiteY21" fmla="*/ 2594212 h 4980886"/>
              <a:gd name="connsiteX22" fmla="*/ 1586274 w 4243203"/>
              <a:gd name="connsiteY22" fmla="*/ 3586238 h 4980886"/>
              <a:gd name="connsiteX23" fmla="*/ 2386675 w 4243203"/>
              <a:gd name="connsiteY23" fmla="*/ 3426434 h 4980886"/>
              <a:gd name="connsiteX24" fmla="*/ 3526975 w 4243203"/>
              <a:gd name="connsiteY24" fmla="*/ 2594212 h 4980886"/>
              <a:gd name="connsiteX25" fmla="*/ 2594212 w 4243203"/>
              <a:gd name="connsiteY25" fmla="*/ 2594211 h 4980886"/>
              <a:gd name="connsiteX26" fmla="*/ 2594211 w 4243203"/>
              <a:gd name="connsiteY26" fmla="*/ 3426434 h 4980886"/>
              <a:gd name="connsiteX27" fmla="*/ 3394612 w 4243203"/>
              <a:gd name="connsiteY27" fmla="*/ 3586238 h 4980886"/>
              <a:gd name="connsiteX28" fmla="*/ 3526975 w 4243203"/>
              <a:gd name="connsiteY28" fmla="*/ 2594212 h 4980886"/>
              <a:gd name="connsiteX29" fmla="*/ 1562753 w 4243203"/>
              <a:gd name="connsiteY29" fmla="*/ 1489423 h 4980886"/>
              <a:gd name="connsiteX30" fmla="*/ 1453912 w 4243203"/>
              <a:gd name="connsiteY30" fmla="*/ 2386675 h 4980886"/>
              <a:gd name="connsiteX31" fmla="*/ 2386674 w 4243203"/>
              <a:gd name="connsiteY31" fmla="*/ 2386675 h 4980886"/>
              <a:gd name="connsiteX32" fmla="*/ 2386674 w 4243203"/>
              <a:gd name="connsiteY32" fmla="*/ 1658220 h 4980886"/>
              <a:gd name="connsiteX33" fmla="*/ 1562753 w 4243203"/>
              <a:gd name="connsiteY33" fmla="*/ 1489423 h 4980886"/>
              <a:gd name="connsiteX34" fmla="*/ 3418133 w 4243203"/>
              <a:gd name="connsiteY34" fmla="*/ 1489423 h 4980886"/>
              <a:gd name="connsiteX35" fmla="*/ 3417903 w 4243203"/>
              <a:gd name="connsiteY35" fmla="*/ 1489423 h 4980886"/>
              <a:gd name="connsiteX36" fmla="*/ 2594212 w 4243203"/>
              <a:gd name="connsiteY36" fmla="*/ 1658220 h 4980886"/>
              <a:gd name="connsiteX37" fmla="*/ 2594212 w 4243203"/>
              <a:gd name="connsiteY37" fmla="*/ 2386675 h 4980886"/>
              <a:gd name="connsiteX38" fmla="*/ 3526974 w 4243203"/>
              <a:gd name="connsiteY38" fmla="*/ 2386674 h 4980886"/>
              <a:gd name="connsiteX39" fmla="*/ 3418133 w 4243203"/>
              <a:gd name="connsiteY39" fmla="*/ 1489423 h 4980886"/>
              <a:gd name="connsiteX40" fmla="*/ 761200 w 4243203"/>
              <a:gd name="connsiteY40" fmla="*/ 999867 h 4980886"/>
              <a:gd name="connsiteX41" fmla="*/ 209843 w 4243203"/>
              <a:gd name="connsiteY41" fmla="*/ 2386675 h 4980886"/>
              <a:gd name="connsiteX42" fmla="*/ 1246374 w 4243203"/>
              <a:gd name="connsiteY42" fmla="*/ 2386674 h 4980886"/>
              <a:gd name="connsiteX43" fmla="*/ 1369052 w 4243203"/>
              <a:gd name="connsiteY43" fmla="*/ 1405947 h 4980886"/>
              <a:gd name="connsiteX44" fmla="*/ 761200 w 4243203"/>
              <a:gd name="connsiteY44" fmla="*/ 999867 h 4980886"/>
              <a:gd name="connsiteX45" fmla="*/ 1915566 w 4243203"/>
              <a:gd name="connsiteY45" fmla="*/ 280406 h 4980886"/>
              <a:gd name="connsiteX46" fmla="*/ 903708 w 4243203"/>
              <a:gd name="connsiteY46" fmla="*/ 849057 h 4980886"/>
              <a:gd name="connsiteX47" fmla="*/ 1424395 w 4243203"/>
              <a:gd name="connsiteY47" fmla="*/ 1202100 h 4980886"/>
              <a:gd name="connsiteX48" fmla="*/ 1915566 w 4243203"/>
              <a:gd name="connsiteY48" fmla="*/ 280406 h 4980886"/>
              <a:gd name="connsiteX49" fmla="*/ 2386675 w 4243203"/>
              <a:gd name="connsiteY49" fmla="*/ 219989 h 4980886"/>
              <a:gd name="connsiteX50" fmla="*/ 1615790 w 4243203"/>
              <a:gd name="connsiteY50" fmla="*/ 1287421 h 4980886"/>
              <a:gd name="connsiteX51" fmla="*/ 2386674 w 4243203"/>
              <a:gd name="connsiteY51" fmla="*/ 1450683 h 4980886"/>
              <a:gd name="connsiteX52" fmla="*/ 2594211 w 4243203"/>
              <a:gd name="connsiteY52" fmla="*/ 219989 h 4980886"/>
              <a:gd name="connsiteX53" fmla="*/ 2594212 w 4243203"/>
              <a:gd name="connsiteY53" fmla="*/ 1450683 h 4980886"/>
              <a:gd name="connsiteX54" fmla="*/ 3365096 w 4243203"/>
              <a:gd name="connsiteY54" fmla="*/ 1287651 h 4980886"/>
              <a:gd name="connsiteX55" fmla="*/ 3365096 w 4243203"/>
              <a:gd name="connsiteY55" fmla="*/ 1287421 h 4980886"/>
              <a:gd name="connsiteX56" fmla="*/ 2594211 w 4243203"/>
              <a:gd name="connsiteY56" fmla="*/ 219989 h 4980886"/>
              <a:gd name="connsiteX57" fmla="*/ 3065090 w 4243203"/>
              <a:gd name="connsiteY57" fmla="*/ 280406 h 4980886"/>
              <a:gd name="connsiteX58" fmla="*/ 3556260 w 4243203"/>
              <a:gd name="connsiteY58" fmla="*/ 1202331 h 4980886"/>
              <a:gd name="connsiteX59" fmla="*/ 4076947 w 4243203"/>
              <a:gd name="connsiteY59" fmla="*/ 849057 h 4980886"/>
              <a:gd name="connsiteX60" fmla="*/ 3065090 w 4243203"/>
              <a:gd name="connsiteY60" fmla="*/ 280406 h 4980886"/>
              <a:gd name="connsiteX61" fmla="*/ 2833481 w 4243203"/>
              <a:gd name="connsiteY61" fmla="*/ 23391 h 4980886"/>
              <a:gd name="connsiteX62" fmla="*/ 4083931 w 4243203"/>
              <a:gd name="connsiteY62" fmla="*/ 576387 h 4980886"/>
              <a:gd name="connsiteX63" fmla="*/ 4243203 w 4243203"/>
              <a:gd name="connsiteY63" fmla="*/ 721846 h 4980886"/>
              <a:gd name="connsiteX64" fmla="*/ 4204986 w 4243203"/>
              <a:gd name="connsiteY64" fmla="*/ 1011941 h 4980886"/>
              <a:gd name="connsiteX65" fmla="*/ 4078594 w 4243203"/>
              <a:gd name="connsiteY65" fmla="*/ 1117410 h 4980886"/>
              <a:gd name="connsiteX66" fmla="*/ 3611604 w 4243203"/>
              <a:gd name="connsiteY66" fmla="*/ 1406178 h 4980886"/>
              <a:gd name="connsiteX67" fmla="*/ 3734511 w 4243203"/>
              <a:gd name="connsiteY67" fmla="*/ 2386674 h 4980886"/>
              <a:gd name="connsiteX68" fmla="*/ 4023880 w 4243203"/>
              <a:gd name="connsiteY68" fmla="*/ 2386675 h 4980886"/>
              <a:gd name="connsiteX69" fmla="*/ 3996539 w 4243203"/>
              <a:gd name="connsiteY69" fmla="*/ 2594212 h 4980886"/>
              <a:gd name="connsiteX70" fmla="*/ 3734512 w 4243203"/>
              <a:gd name="connsiteY70" fmla="*/ 2594212 h 4980886"/>
              <a:gd name="connsiteX71" fmla="*/ 3588083 w 4243203"/>
              <a:gd name="connsiteY71" fmla="*/ 3667177 h 4980886"/>
              <a:gd name="connsiteX72" fmla="*/ 3741408 w 4243203"/>
              <a:gd name="connsiteY72" fmla="*/ 3745274 h 4980886"/>
              <a:gd name="connsiteX73" fmla="*/ 3837367 w 4243203"/>
              <a:gd name="connsiteY73" fmla="*/ 3802452 h 4980886"/>
              <a:gd name="connsiteX74" fmla="*/ 3807551 w 4243203"/>
              <a:gd name="connsiteY74" fmla="*/ 4028775 h 4980886"/>
              <a:gd name="connsiteX75" fmla="*/ 3783369 w 4243203"/>
              <a:gd name="connsiteY75" fmla="*/ 4012092 h 4980886"/>
              <a:gd name="connsiteX76" fmla="*/ 3527897 w 4243203"/>
              <a:gd name="connsiteY76" fmla="*/ 3868488 h 4980886"/>
              <a:gd name="connsiteX77" fmla="*/ 3065090 w 4243203"/>
              <a:gd name="connsiteY77" fmla="*/ 4700480 h 4980886"/>
              <a:gd name="connsiteX78" fmla="*/ 3573325 w 4243203"/>
              <a:gd name="connsiteY78" fmla="*/ 4500726 h 4980886"/>
              <a:gd name="connsiteX79" fmla="*/ 3760667 w 4243203"/>
              <a:gd name="connsiteY79" fmla="*/ 4384663 h 4980886"/>
              <a:gd name="connsiteX80" fmla="*/ 3725344 w 4243203"/>
              <a:gd name="connsiteY80" fmla="*/ 4652786 h 4980886"/>
              <a:gd name="connsiteX81" fmla="*/ 3709526 w 4243203"/>
              <a:gd name="connsiteY81" fmla="*/ 4662662 h 4980886"/>
              <a:gd name="connsiteX82" fmla="*/ 2594212 w 4243203"/>
              <a:gd name="connsiteY82" fmla="*/ 4978810 h 4980886"/>
              <a:gd name="connsiteX83" fmla="*/ 2594211 w 4243203"/>
              <a:gd name="connsiteY83" fmla="*/ 4980886 h 4980886"/>
              <a:gd name="connsiteX84" fmla="*/ 2386675 w 4243203"/>
              <a:gd name="connsiteY84" fmla="*/ 4980886 h 4980886"/>
              <a:gd name="connsiteX85" fmla="*/ 2386675 w 4243203"/>
              <a:gd name="connsiteY85" fmla="*/ 4978811 h 4980886"/>
              <a:gd name="connsiteX86" fmla="*/ 2075 w 4243203"/>
              <a:gd name="connsiteY86" fmla="*/ 2594211 h 4980886"/>
              <a:gd name="connsiteX87" fmla="*/ 0 w 4243203"/>
              <a:gd name="connsiteY87" fmla="*/ 2594211 h 4980886"/>
              <a:gd name="connsiteX88" fmla="*/ 0 w 4243203"/>
              <a:gd name="connsiteY88" fmla="*/ 2386675 h 4980886"/>
              <a:gd name="connsiteX89" fmla="*/ 2075 w 4243203"/>
              <a:gd name="connsiteY89" fmla="*/ 2386674 h 4980886"/>
              <a:gd name="connsiteX90" fmla="*/ 2386675 w 4243203"/>
              <a:gd name="connsiteY90" fmla="*/ 2075 h 4980886"/>
              <a:gd name="connsiteX91" fmla="*/ 2386675 w 4243203"/>
              <a:gd name="connsiteY91" fmla="*/ 0 h 4980886"/>
              <a:gd name="connsiteX92" fmla="*/ 2594211 w 4243203"/>
              <a:gd name="connsiteY92" fmla="*/ 0 h 4980886"/>
              <a:gd name="connsiteX93" fmla="*/ 2594211 w 4243203"/>
              <a:gd name="connsiteY93" fmla="*/ 2075 h 4980886"/>
              <a:gd name="connsiteX94" fmla="*/ 2833481 w 4243203"/>
              <a:gd name="connsiteY94" fmla="*/ 23391 h 498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243203" h="4980886">
                <a:moveTo>
                  <a:pt x="1452989" y="3868488"/>
                </a:moveTo>
                <a:cubicBezTo>
                  <a:pt x="1276813" y="3953809"/>
                  <a:pt x="1111706" y="4060344"/>
                  <a:pt x="961588" y="4185789"/>
                </a:cubicBezTo>
                <a:cubicBezTo>
                  <a:pt x="1233461" y="4431605"/>
                  <a:pt x="1560908" y="4608242"/>
                  <a:pt x="1915796" y="4700480"/>
                </a:cubicBezTo>
                <a:cubicBezTo>
                  <a:pt x="1728782" y="4505396"/>
                  <a:pt x="1569440" y="4218073"/>
                  <a:pt x="1452989" y="3868488"/>
                </a:cubicBezTo>
                <a:close/>
                <a:moveTo>
                  <a:pt x="2386675" y="3633972"/>
                </a:moveTo>
                <a:cubicBezTo>
                  <a:pt x="2129329" y="3645040"/>
                  <a:pt x="1879131" y="3696924"/>
                  <a:pt x="1644384" y="3785934"/>
                </a:cubicBezTo>
                <a:cubicBezTo>
                  <a:pt x="1644384" y="3785934"/>
                  <a:pt x="1644384" y="3786165"/>
                  <a:pt x="1644384" y="3786165"/>
                </a:cubicBezTo>
                <a:cubicBezTo>
                  <a:pt x="1818946" y="4322533"/>
                  <a:pt x="2093356" y="4689643"/>
                  <a:pt x="2386675" y="4760897"/>
                </a:cubicBezTo>
                <a:close/>
                <a:moveTo>
                  <a:pt x="2783870" y="3649677"/>
                </a:moveTo>
                <a:cubicBezTo>
                  <a:pt x="2720953" y="3641927"/>
                  <a:pt x="2657683" y="3636681"/>
                  <a:pt x="2594211" y="3633972"/>
                </a:cubicBezTo>
                <a:lnTo>
                  <a:pt x="2594211" y="4760897"/>
                </a:lnTo>
                <a:cubicBezTo>
                  <a:pt x="2887530" y="4689642"/>
                  <a:pt x="3161941" y="4322533"/>
                  <a:pt x="3336501" y="3786165"/>
                </a:cubicBezTo>
                <a:cubicBezTo>
                  <a:pt x="3158194" y="3718716"/>
                  <a:pt x="2972620" y="3672928"/>
                  <a:pt x="2783870" y="3649677"/>
                </a:cubicBezTo>
                <a:close/>
                <a:moveTo>
                  <a:pt x="1246375" y="2594212"/>
                </a:moveTo>
                <a:lnTo>
                  <a:pt x="209613" y="2594212"/>
                </a:lnTo>
                <a:cubicBezTo>
                  <a:pt x="233595" y="3135652"/>
                  <a:pt x="450124" y="3651036"/>
                  <a:pt x="820232" y="4046970"/>
                </a:cubicBezTo>
                <a:cubicBezTo>
                  <a:pt x="820232" y="4046970"/>
                  <a:pt x="820462" y="4046970"/>
                  <a:pt x="820462" y="4046970"/>
                </a:cubicBezTo>
                <a:lnTo>
                  <a:pt x="813545" y="4038899"/>
                </a:lnTo>
                <a:cubicBezTo>
                  <a:pt x="989260" y="3889934"/>
                  <a:pt x="1184113" y="3764950"/>
                  <a:pt x="1392573" y="3667177"/>
                </a:cubicBezTo>
                <a:cubicBezTo>
                  <a:pt x="1306560" y="3345495"/>
                  <a:pt x="1254445" y="2981153"/>
                  <a:pt x="1246375" y="2594212"/>
                </a:cubicBezTo>
                <a:close/>
                <a:moveTo>
                  <a:pt x="2386674" y="2594211"/>
                </a:moveTo>
                <a:lnTo>
                  <a:pt x="1453912" y="2594212"/>
                </a:lnTo>
                <a:cubicBezTo>
                  <a:pt x="1461521" y="2954173"/>
                  <a:pt x="1509485" y="3290613"/>
                  <a:pt x="1586274" y="3586238"/>
                </a:cubicBezTo>
                <a:cubicBezTo>
                  <a:pt x="1842928" y="3491001"/>
                  <a:pt x="2113187" y="3437042"/>
                  <a:pt x="2386675" y="3426434"/>
                </a:cubicBezTo>
                <a:close/>
                <a:moveTo>
                  <a:pt x="3526975" y="2594212"/>
                </a:moveTo>
                <a:lnTo>
                  <a:pt x="2594212" y="2594211"/>
                </a:lnTo>
                <a:lnTo>
                  <a:pt x="2594211" y="3426434"/>
                </a:lnTo>
                <a:cubicBezTo>
                  <a:pt x="2871619" y="3437272"/>
                  <a:pt x="3141186" y="3491924"/>
                  <a:pt x="3394612" y="3586238"/>
                </a:cubicBezTo>
                <a:cubicBezTo>
                  <a:pt x="3471400" y="3290613"/>
                  <a:pt x="3519134" y="2954173"/>
                  <a:pt x="3526975" y="2594212"/>
                </a:cubicBezTo>
                <a:close/>
                <a:moveTo>
                  <a:pt x="1562753" y="1489423"/>
                </a:moveTo>
                <a:cubicBezTo>
                  <a:pt x="1499570" y="1761527"/>
                  <a:pt x="1460829" y="2064762"/>
                  <a:pt x="1453912" y="2386675"/>
                </a:cubicBezTo>
                <a:lnTo>
                  <a:pt x="2386674" y="2386675"/>
                </a:lnTo>
                <a:lnTo>
                  <a:pt x="2386674" y="1658220"/>
                </a:lnTo>
                <a:cubicBezTo>
                  <a:pt x="2104655" y="1647382"/>
                  <a:pt x="1826325" y="1590194"/>
                  <a:pt x="1562753" y="1489423"/>
                </a:cubicBezTo>
                <a:close/>
                <a:moveTo>
                  <a:pt x="3418133" y="1489423"/>
                </a:moveTo>
                <a:cubicBezTo>
                  <a:pt x="3418133" y="1489423"/>
                  <a:pt x="3417903" y="1489423"/>
                  <a:pt x="3417903" y="1489423"/>
                </a:cubicBezTo>
                <a:cubicBezTo>
                  <a:pt x="3154331" y="1590194"/>
                  <a:pt x="2876231" y="1647152"/>
                  <a:pt x="2594212" y="1658220"/>
                </a:cubicBezTo>
                <a:lnTo>
                  <a:pt x="2594212" y="2386675"/>
                </a:lnTo>
                <a:lnTo>
                  <a:pt x="3526974" y="2386674"/>
                </a:lnTo>
                <a:cubicBezTo>
                  <a:pt x="3520056" y="2064762"/>
                  <a:pt x="3481086" y="1761527"/>
                  <a:pt x="3418133" y="1489423"/>
                </a:cubicBezTo>
                <a:close/>
                <a:moveTo>
                  <a:pt x="761200" y="999867"/>
                </a:moveTo>
                <a:cubicBezTo>
                  <a:pt x="426604" y="1387038"/>
                  <a:pt x="232211" y="1875442"/>
                  <a:pt x="209843" y="2386675"/>
                </a:cubicBezTo>
                <a:lnTo>
                  <a:pt x="1246374" y="2386674"/>
                </a:lnTo>
                <a:cubicBezTo>
                  <a:pt x="1253523" y="2036398"/>
                  <a:pt x="1296875" y="1704570"/>
                  <a:pt x="1369052" y="1405947"/>
                </a:cubicBezTo>
                <a:cubicBezTo>
                  <a:pt x="1148371" y="1300104"/>
                  <a:pt x="943601" y="1163360"/>
                  <a:pt x="761200" y="999867"/>
                </a:cubicBezTo>
                <a:close/>
                <a:moveTo>
                  <a:pt x="1915566" y="280406"/>
                </a:moveTo>
                <a:cubicBezTo>
                  <a:pt x="1534851" y="379562"/>
                  <a:pt x="1186420" y="575339"/>
                  <a:pt x="903708" y="849057"/>
                </a:cubicBezTo>
                <a:cubicBezTo>
                  <a:pt x="1060975" y="989259"/>
                  <a:pt x="1235998" y="1108017"/>
                  <a:pt x="1424395" y="1202100"/>
                </a:cubicBezTo>
                <a:cubicBezTo>
                  <a:pt x="1542460" y="811931"/>
                  <a:pt x="1712641" y="491863"/>
                  <a:pt x="1915566" y="280406"/>
                </a:cubicBezTo>
                <a:close/>
                <a:moveTo>
                  <a:pt x="2386675" y="219989"/>
                </a:moveTo>
                <a:cubicBezTo>
                  <a:pt x="2076753" y="295164"/>
                  <a:pt x="1787815" y="700783"/>
                  <a:pt x="1615790" y="1287421"/>
                </a:cubicBezTo>
                <a:cubicBezTo>
                  <a:pt x="1861837" y="1384271"/>
                  <a:pt x="2122411" y="1439384"/>
                  <a:pt x="2386674" y="1450683"/>
                </a:cubicBezTo>
                <a:close/>
                <a:moveTo>
                  <a:pt x="2594211" y="219989"/>
                </a:moveTo>
                <a:lnTo>
                  <a:pt x="2594212" y="1450683"/>
                </a:lnTo>
                <a:cubicBezTo>
                  <a:pt x="2862165" y="1439153"/>
                  <a:pt x="3122047" y="1383349"/>
                  <a:pt x="3365096" y="1287651"/>
                </a:cubicBezTo>
                <a:cubicBezTo>
                  <a:pt x="3365096" y="1287651"/>
                  <a:pt x="3365096" y="1287421"/>
                  <a:pt x="3365096" y="1287421"/>
                </a:cubicBezTo>
                <a:cubicBezTo>
                  <a:pt x="3193071" y="700783"/>
                  <a:pt x="2904133" y="295394"/>
                  <a:pt x="2594211" y="219989"/>
                </a:cubicBezTo>
                <a:close/>
                <a:moveTo>
                  <a:pt x="3065090" y="280406"/>
                </a:moveTo>
                <a:cubicBezTo>
                  <a:pt x="3268015" y="492093"/>
                  <a:pt x="3438195" y="812161"/>
                  <a:pt x="3556260" y="1202331"/>
                </a:cubicBezTo>
                <a:cubicBezTo>
                  <a:pt x="3744658" y="1108017"/>
                  <a:pt x="3919681" y="989259"/>
                  <a:pt x="4076947" y="849057"/>
                </a:cubicBezTo>
                <a:cubicBezTo>
                  <a:pt x="3794467" y="575339"/>
                  <a:pt x="3445805" y="379331"/>
                  <a:pt x="3065090" y="280406"/>
                </a:cubicBezTo>
                <a:close/>
                <a:moveTo>
                  <a:pt x="2833481" y="23391"/>
                </a:moveTo>
                <a:cubicBezTo>
                  <a:pt x="3305346" y="88407"/>
                  <a:pt x="3735016" y="285593"/>
                  <a:pt x="4083931" y="576387"/>
                </a:cubicBezTo>
                <a:lnTo>
                  <a:pt x="4243203" y="721846"/>
                </a:lnTo>
                <a:lnTo>
                  <a:pt x="4204986" y="1011941"/>
                </a:lnTo>
                <a:lnTo>
                  <a:pt x="4078594" y="1117410"/>
                </a:lnTo>
                <a:cubicBezTo>
                  <a:pt x="3933761" y="1229815"/>
                  <a:pt x="3777287" y="1326622"/>
                  <a:pt x="3611604" y="1406178"/>
                </a:cubicBezTo>
                <a:cubicBezTo>
                  <a:pt x="3684011" y="1704570"/>
                  <a:pt x="3727363" y="2036398"/>
                  <a:pt x="3734511" y="2386674"/>
                </a:cubicBezTo>
                <a:lnTo>
                  <a:pt x="4023880" y="2386675"/>
                </a:lnTo>
                <a:lnTo>
                  <a:pt x="3996539" y="2594212"/>
                </a:lnTo>
                <a:lnTo>
                  <a:pt x="3734512" y="2594212"/>
                </a:lnTo>
                <a:cubicBezTo>
                  <a:pt x="3726671" y="2981152"/>
                  <a:pt x="3674556" y="3345495"/>
                  <a:pt x="3588083" y="3667177"/>
                </a:cubicBezTo>
                <a:cubicBezTo>
                  <a:pt x="3640024" y="3691505"/>
                  <a:pt x="3691160" y="3717548"/>
                  <a:pt x="3741408" y="3745274"/>
                </a:cubicBezTo>
                <a:lnTo>
                  <a:pt x="3837367" y="3802452"/>
                </a:lnTo>
                <a:lnTo>
                  <a:pt x="3807551" y="4028775"/>
                </a:lnTo>
                <a:lnTo>
                  <a:pt x="3783369" y="4012092"/>
                </a:lnTo>
                <a:cubicBezTo>
                  <a:pt x="3701306" y="3959113"/>
                  <a:pt x="3615984" y="3911149"/>
                  <a:pt x="3527897" y="3868488"/>
                </a:cubicBezTo>
                <a:cubicBezTo>
                  <a:pt x="3411677" y="4218073"/>
                  <a:pt x="3252103" y="4505396"/>
                  <a:pt x="3065090" y="4700480"/>
                </a:cubicBezTo>
                <a:cubicBezTo>
                  <a:pt x="3242534" y="4654361"/>
                  <a:pt x="3413118" y="4587142"/>
                  <a:pt x="3573325" y="4500726"/>
                </a:cubicBezTo>
                <a:lnTo>
                  <a:pt x="3760667" y="4384663"/>
                </a:lnTo>
                <a:lnTo>
                  <a:pt x="3725344" y="4652786"/>
                </a:lnTo>
                <a:lnTo>
                  <a:pt x="3709526" y="4662662"/>
                </a:lnTo>
                <a:cubicBezTo>
                  <a:pt x="3377470" y="4849415"/>
                  <a:pt x="2998259" y="4962236"/>
                  <a:pt x="2594212" y="4978810"/>
                </a:cubicBezTo>
                <a:lnTo>
                  <a:pt x="2594211" y="4980886"/>
                </a:lnTo>
                <a:lnTo>
                  <a:pt x="2386675" y="4980886"/>
                </a:lnTo>
                <a:cubicBezTo>
                  <a:pt x="2386675" y="4980886"/>
                  <a:pt x="2386675" y="4978811"/>
                  <a:pt x="2386675" y="4978811"/>
                </a:cubicBezTo>
                <a:cubicBezTo>
                  <a:pt x="1093720" y="4925774"/>
                  <a:pt x="55113" y="3887167"/>
                  <a:pt x="2075" y="2594211"/>
                </a:cubicBezTo>
                <a:lnTo>
                  <a:pt x="0" y="2594211"/>
                </a:lnTo>
                <a:lnTo>
                  <a:pt x="0" y="2386675"/>
                </a:lnTo>
                <a:lnTo>
                  <a:pt x="2075" y="2386674"/>
                </a:lnTo>
                <a:cubicBezTo>
                  <a:pt x="55112" y="1093720"/>
                  <a:pt x="1093719" y="55113"/>
                  <a:pt x="2386675" y="2075"/>
                </a:cubicBezTo>
                <a:lnTo>
                  <a:pt x="2386675" y="0"/>
                </a:lnTo>
                <a:lnTo>
                  <a:pt x="2594211" y="0"/>
                </a:lnTo>
                <a:lnTo>
                  <a:pt x="2594211" y="2075"/>
                </a:lnTo>
                <a:cubicBezTo>
                  <a:pt x="2675021" y="5390"/>
                  <a:pt x="2754838" y="12555"/>
                  <a:pt x="2833481" y="23391"/>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382607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ue Background_Community">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6979BD-5E38-9841-B0D8-A03AF5B7756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68FD1435-8A26-2A43-AE40-BB7FB9136C19}"/>
              </a:ext>
            </a:extLst>
          </p:cNvPr>
          <p:cNvSpPr/>
          <p:nvPr userDrawn="1"/>
        </p:nvSpPr>
        <p:spPr>
          <a:xfrm rot="21158116">
            <a:off x="4872600" y="61033"/>
            <a:ext cx="4270822" cy="4964960"/>
          </a:xfrm>
          <a:custGeom>
            <a:avLst/>
            <a:gdLst>
              <a:gd name="connsiteX0" fmla="*/ 1618974 w 4270822"/>
              <a:gd name="connsiteY0" fmla="*/ 4209413 h 4964960"/>
              <a:gd name="connsiteX1" fmla="*/ 755521 w 4270822"/>
              <a:gd name="connsiteY1" fmla="*/ 4209412 h 4964960"/>
              <a:gd name="connsiteX2" fmla="*/ 647590 w 4270822"/>
              <a:gd name="connsiteY2" fmla="*/ 4317446 h 4964960"/>
              <a:gd name="connsiteX3" fmla="*/ 647590 w 4270822"/>
              <a:gd name="connsiteY3" fmla="*/ 4585462 h 4964960"/>
              <a:gd name="connsiteX4" fmla="*/ 1187248 w 4270822"/>
              <a:gd name="connsiteY4" fmla="*/ 4749122 h 4964960"/>
              <a:gd name="connsiteX5" fmla="*/ 1726906 w 4270822"/>
              <a:gd name="connsiteY5" fmla="*/ 4585463 h 4964960"/>
              <a:gd name="connsiteX6" fmla="*/ 1726906 w 4270822"/>
              <a:gd name="connsiteY6" fmla="*/ 4317447 h 4964960"/>
              <a:gd name="connsiteX7" fmla="*/ 1618974 w 4270822"/>
              <a:gd name="connsiteY7" fmla="*/ 4209413 h 4964960"/>
              <a:gd name="connsiteX8" fmla="*/ 1230748 w 4270822"/>
              <a:gd name="connsiteY8" fmla="*/ 3242409 h 4964960"/>
              <a:gd name="connsiteX9" fmla="*/ 1187248 w 4270822"/>
              <a:gd name="connsiteY9" fmla="*/ 3238028 h 4964960"/>
              <a:gd name="connsiteX10" fmla="*/ 971385 w 4270822"/>
              <a:gd name="connsiteY10" fmla="*/ 3453865 h 4964960"/>
              <a:gd name="connsiteX11" fmla="*/ 971384 w 4270822"/>
              <a:gd name="connsiteY11" fmla="*/ 3669703 h 4964960"/>
              <a:gd name="connsiteX12" fmla="*/ 1187248 w 4270822"/>
              <a:gd name="connsiteY12" fmla="*/ 3885541 h 4964960"/>
              <a:gd name="connsiteX13" fmla="*/ 1403111 w 4270822"/>
              <a:gd name="connsiteY13" fmla="*/ 3669703 h 4964960"/>
              <a:gd name="connsiteX14" fmla="*/ 1403111 w 4270822"/>
              <a:gd name="connsiteY14" fmla="*/ 3453865 h 4964960"/>
              <a:gd name="connsiteX15" fmla="*/ 1230748 w 4270822"/>
              <a:gd name="connsiteY15" fmla="*/ 3242409 h 4964960"/>
              <a:gd name="connsiteX16" fmla="*/ 1271094 w 4270822"/>
              <a:gd name="connsiteY16" fmla="*/ 2809833 h 4964960"/>
              <a:gd name="connsiteX17" fmla="*/ 431726 w 4270822"/>
              <a:gd name="connsiteY17" fmla="*/ 3167231 h 4964960"/>
              <a:gd name="connsiteX18" fmla="*/ 431726 w 4270822"/>
              <a:gd name="connsiteY18" fmla="*/ 4388243 h 4964960"/>
              <a:gd name="connsiteX19" fmla="*/ 431726 w 4270822"/>
              <a:gd name="connsiteY19" fmla="*/ 4317446 h 4964960"/>
              <a:gd name="connsiteX20" fmla="*/ 755522 w 4270822"/>
              <a:gd name="connsiteY20" fmla="*/ 3993575 h 4964960"/>
              <a:gd name="connsiteX21" fmla="*/ 901589 w 4270822"/>
              <a:gd name="connsiteY21" fmla="*/ 3993575 h 4964960"/>
              <a:gd name="connsiteX22" fmla="*/ 755521 w 4270822"/>
              <a:gd name="connsiteY22" fmla="*/ 3669703 h 4964960"/>
              <a:gd name="connsiteX23" fmla="*/ 755521 w 4270822"/>
              <a:gd name="connsiteY23" fmla="*/ 3453865 h 4964960"/>
              <a:gd name="connsiteX24" fmla="*/ 1187248 w 4270822"/>
              <a:gd name="connsiteY24" fmla="*/ 3022189 h 4964960"/>
              <a:gd name="connsiteX25" fmla="*/ 1618974 w 4270822"/>
              <a:gd name="connsiteY25" fmla="*/ 3453865 h 4964960"/>
              <a:gd name="connsiteX26" fmla="*/ 1618974 w 4270822"/>
              <a:gd name="connsiteY26" fmla="*/ 3669703 h 4964960"/>
              <a:gd name="connsiteX27" fmla="*/ 1472667 w 4270822"/>
              <a:gd name="connsiteY27" fmla="*/ 3993575 h 4964960"/>
              <a:gd name="connsiteX28" fmla="*/ 1618974 w 4270822"/>
              <a:gd name="connsiteY28" fmla="*/ 3993575 h 4964960"/>
              <a:gd name="connsiteX29" fmla="*/ 1942769 w 4270822"/>
              <a:gd name="connsiteY29" fmla="*/ 4317447 h 4964960"/>
              <a:gd name="connsiteX30" fmla="*/ 1942769 w 4270822"/>
              <a:gd name="connsiteY30" fmla="*/ 4388243 h 4964960"/>
              <a:gd name="connsiteX31" fmla="*/ 1797661 w 4270822"/>
              <a:gd name="connsiteY31" fmla="*/ 3022190 h 4964960"/>
              <a:gd name="connsiteX32" fmla="*/ 1271094 w 4270822"/>
              <a:gd name="connsiteY32" fmla="*/ 2809833 h 4964960"/>
              <a:gd name="connsiteX33" fmla="*/ 2999060 w 4270822"/>
              <a:gd name="connsiteY33" fmla="*/ 2302270 h 4964960"/>
              <a:gd name="connsiteX34" fmla="*/ 2590359 w 4270822"/>
              <a:gd name="connsiteY34" fmla="*/ 2374446 h 4964960"/>
              <a:gd name="connsiteX35" fmla="*/ 2181418 w 4270822"/>
              <a:gd name="connsiteY35" fmla="*/ 2302270 h 4964960"/>
              <a:gd name="connsiteX36" fmla="*/ 1848269 w 4270822"/>
              <a:gd name="connsiteY36" fmla="*/ 2791181 h 4964960"/>
              <a:gd name="connsiteX37" fmla="*/ 2374496 w 4270822"/>
              <a:gd name="connsiteY37" fmla="*/ 3777737 h 4964960"/>
              <a:gd name="connsiteX38" fmla="*/ 2806222 w 4270822"/>
              <a:gd name="connsiteY38" fmla="*/ 3777737 h 4964960"/>
              <a:gd name="connsiteX39" fmla="*/ 3332449 w 4270822"/>
              <a:gd name="connsiteY39" fmla="*/ 2791181 h 4964960"/>
              <a:gd name="connsiteX40" fmla="*/ 3022085 w 4270822"/>
              <a:gd name="connsiteY40" fmla="*/ 1618899 h 4964960"/>
              <a:gd name="connsiteX41" fmla="*/ 2158633 w 4270822"/>
              <a:gd name="connsiteY41" fmla="*/ 1618899 h 4964960"/>
              <a:gd name="connsiteX42" fmla="*/ 2050701 w 4270822"/>
              <a:gd name="connsiteY42" fmla="*/ 1726933 h 4964960"/>
              <a:gd name="connsiteX43" fmla="*/ 2050701 w 4270822"/>
              <a:gd name="connsiteY43" fmla="*/ 1995178 h 4964960"/>
              <a:gd name="connsiteX44" fmla="*/ 2590359 w 4270822"/>
              <a:gd name="connsiteY44" fmla="*/ 2158608 h 4964960"/>
              <a:gd name="connsiteX45" fmla="*/ 3130017 w 4270822"/>
              <a:gd name="connsiteY45" fmla="*/ 1995179 h 4964960"/>
              <a:gd name="connsiteX46" fmla="*/ 3130017 w 4270822"/>
              <a:gd name="connsiteY46" fmla="*/ 1726933 h 4964960"/>
              <a:gd name="connsiteX47" fmla="*/ 3022085 w 4270822"/>
              <a:gd name="connsiteY47" fmla="*/ 1618899 h 4964960"/>
              <a:gd name="connsiteX48" fmla="*/ 2633859 w 4270822"/>
              <a:gd name="connsiteY48" fmla="*/ 651905 h 4964960"/>
              <a:gd name="connsiteX49" fmla="*/ 2590359 w 4270822"/>
              <a:gd name="connsiteY49" fmla="*/ 647514 h 4964960"/>
              <a:gd name="connsiteX50" fmla="*/ 2374496 w 4270822"/>
              <a:gd name="connsiteY50" fmla="*/ 863581 h 4964960"/>
              <a:gd name="connsiteX51" fmla="*/ 2374496 w 4270822"/>
              <a:gd name="connsiteY51" fmla="*/ 1079419 h 4964960"/>
              <a:gd name="connsiteX52" fmla="*/ 2590359 w 4270822"/>
              <a:gd name="connsiteY52" fmla="*/ 1295257 h 4964960"/>
              <a:gd name="connsiteX53" fmla="*/ 2806222 w 4270822"/>
              <a:gd name="connsiteY53" fmla="*/ 1079419 h 4964960"/>
              <a:gd name="connsiteX54" fmla="*/ 2806222 w 4270822"/>
              <a:gd name="connsiteY54" fmla="*/ 863581 h 4964960"/>
              <a:gd name="connsiteX55" fmla="*/ 2633859 w 4270822"/>
              <a:gd name="connsiteY55" fmla="*/ 651905 h 4964960"/>
              <a:gd name="connsiteX56" fmla="*/ 2674205 w 4270822"/>
              <a:gd name="connsiteY56" fmla="*/ 219380 h 4964960"/>
              <a:gd name="connsiteX57" fmla="*/ 1834838 w 4270822"/>
              <a:gd name="connsiteY57" fmla="*/ 576717 h 4964960"/>
              <a:gd name="connsiteX58" fmla="*/ 1834838 w 4270822"/>
              <a:gd name="connsiteY58" fmla="*/ 1797959 h 4964960"/>
              <a:gd name="connsiteX59" fmla="*/ 1834838 w 4270822"/>
              <a:gd name="connsiteY59" fmla="*/ 1726933 h 4964960"/>
              <a:gd name="connsiteX60" fmla="*/ 2158632 w 4270822"/>
              <a:gd name="connsiteY60" fmla="*/ 1403061 h 4964960"/>
              <a:gd name="connsiteX61" fmla="*/ 2304700 w 4270822"/>
              <a:gd name="connsiteY61" fmla="*/ 1403061 h 4964960"/>
              <a:gd name="connsiteX62" fmla="*/ 2158632 w 4270822"/>
              <a:gd name="connsiteY62" fmla="*/ 1079419 h 4964960"/>
              <a:gd name="connsiteX63" fmla="*/ 2158633 w 4270822"/>
              <a:gd name="connsiteY63" fmla="*/ 863581 h 4964960"/>
              <a:gd name="connsiteX64" fmla="*/ 2590359 w 4270822"/>
              <a:gd name="connsiteY64" fmla="*/ 431676 h 4964960"/>
              <a:gd name="connsiteX65" fmla="*/ 3022085 w 4270822"/>
              <a:gd name="connsiteY65" fmla="*/ 863581 h 4964960"/>
              <a:gd name="connsiteX66" fmla="*/ 3022086 w 4270822"/>
              <a:gd name="connsiteY66" fmla="*/ 1079419 h 4964960"/>
              <a:gd name="connsiteX67" fmla="*/ 2876018 w 4270822"/>
              <a:gd name="connsiteY67" fmla="*/ 1403061 h 4964960"/>
              <a:gd name="connsiteX68" fmla="*/ 3022086 w 4270822"/>
              <a:gd name="connsiteY68" fmla="*/ 1403061 h 4964960"/>
              <a:gd name="connsiteX69" fmla="*/ 3345880 w 4270822"/>
              <a:gd name="connsiteY69" fmla="*/ 1726933 h 4964960"/>
              <a:gd name="connsiteX70" fmla="*/ 3345880 w 4270822"/>
              <a:gd name="connsiteY70" fmla="*/ 1797959 h 4964960"/>
              <a:gd name="connsiteX71" fmla="*/ 3200772 w 4270822"/>
              <a:gd name="connsiteY71" fmla="*/ 431676 h 4964960"/>
              <a:gd name="connsiteX72" fmla="*/ 2674205 w 4270822"/>
              <a:gd name="connsiteY72" fmla="*/ 219380 h 4964960"/>
              <a:gd name="connsiteX73" fmla="*/ 2711756 w 4270822"/>
              <a:gd name="connsiteY73" fmla="*/ 6131 h 4964960"/>
              <a:gd name="connsiteX74" fmla="*/ 3777607 w 4270822"/>
              <a:gd name="connsiteY74" fmla="*/ 1187223 h 4964960"/>
              <a:gd name="connsiteX75" fmla="*/ 3196455 w 4270822"/>
              <a:gd name="connsiteY75" fmla="*/ 2208258 h 4964960"/>
              <a:gd name="connsiteX76" fmla="*/ 3522888 w 4270822"/>
              <a:gd name="connsiteY76" fmla="*/ 2687285 h 4964960"/>
              <a:gd name="connsiteX77" fmla="*/ 3993470 w 4270822"/>
              <a:gd name="connsiteY77" fmla="*/ 2590514 h 4964960"/>
              <a:gd name="connsiteX78" fmla="*/ 4232755 w 4270822"/>
              <a:gd name="connsiteY78" fmla="*/ 2614630 h 4964960"/>
              <a:gd name="connsiteX79" fmla="*/ 4270822 w 4270822"/>
              <a:gd name="connsiteY79" fmla="*/ 2624416 h 4964960"/>
              <a:gd name="connsiteX80" fmla="*/ 4243031 w 4270822"/>
              <a:gd name="connsiteY80" fmla="*/ 2839433 h 4964960"/>
              <a:gd name="connsiteX81" fmla="*/ 4170257 w 4270822"/>
              <a:gd name="connsiteY81" fmla="*/ 2822333 h 4964960"/>
              <a:gd name="connsiteX82" fmla="*/ 3237949 w 4270822"/>
              <a:gd name="connsiteY82" fmla="*/ 3167231 h 4964960"/>
              <a:gd name="connsiteX83" fmla="*/ 3237949 w 4270822"/>
              <a:gd name="connsiteY83" fmla="*/ 4388243 h 4964960"/>
              <a:gd name="connsiteX84" fmla="*/ 3237949 w 4270822"/>
              <a:gd name="connsiteY84" fmla="*/ 4317446 h 4964960"/>
              <a:gd name="connsiteX85" fmla="*/ 3561744 w 4270822"/>
              <a:gd name="connsiteY85" fmla="*/ 3993575 h 4964960"/>
              <a:gd name="connsiteX86" fmla="*/ 3707811 w 4270822"/>
              <a:gd name="connsiteY86" fmla="*/ 3993575 h 4964960"/>
              <a:gd name="connsiteX87" fmla="*/ 3561743 w 4270822"/>
              <a:gd name="connsiteY87" fmla="*/ 3669703 h 4964960"/>
              <a:gd name="connsiteX88" fmla="*/ 3561743 w 4270822"/>
              <a:gd name="connsiteY88" fmla="*/ 3453865 h 4964960"/>
              <a:gd name="connsiteX89" fmla="*/ 3993470 w 4270822"/>
              <a:gd name="connsiteY89" fmla="*/ 3022189 h 4964960"/>
              <a:gd name="connsiteX90" fmla="*/ 4161506 w 4270822"/>
              <a:gd name="connsiteY90" fmla="*/ 3056119 h 4964960"/>
              <a:gd name="connsiteX91" fmla="*/ 4211516 w 4270822"/>
              <a:gd name="connsiteY91" fmla="*/ 3083264 h 4964960"/>
              <a:gd name="connsiteX92" fmla="*/ 4177356 w 4270822"/>
              <a:gd name="connsiteY92" fmla="*/ 3347552 h 4964960"/>
              <a:gd name="connsiteX93" fmla="*/ 4146103 w 4270822"/>
              <a:gd name="connsiteY93" fmla="*/ 3301210 h 4964960"/>
              <a:gd name="connsiteX94" fmla="*/ 3993470 w 4270822"/>
              <a:gd name="connsiteY94" fmla="*/ 3238028 h 4964960"/>
              <a:gd name="connsiteX95" fmla="*/ 3777607 w 4270822"/>
              <a:gd name="connsiteY95" fmla="*/ 3453865 h 4964960"/>
              <a:gd name="connsiteX96" fmla="*/ 3777607 w 4270822"/>
              <a:gd name="connsiteY96" fmla="*/ 3669703 h 4964960"/>
              <a:gd name="connsiteX97" fmla="*/ 3993470 w 4270822"/>
              <a:gd name="connsiteY97" fmla="*/ 3885541 h 4964960"/>
              <a:gd name="connsiteX98" fmla="*/ 4077487 w 4270822"/>
              <a:gd name="connsiteY98" fmla="*/ 3868592 h 4964960"/>
              <a:gd name="connsiteX99" fmla="*/ 4113113 w 4270822"/>
              <a:gd name="connsiteY99" fmla="*/ 3844587 h 4964960"/>
              <a:gd name="connsiteX100" fmla="*/ 4065959 w 4270822"/>
              <a:gd name="connsiteY100" fmla="*/ 4209413 h 4964960"/>
              <a:gd name="connsiteX101" fmla="*/ 3561744 w 4270822"/>
              <a:gd name="connsiteY101" fmla="*/ 4209413 h 4964960"/>
              <a:gd name="connsiteX102" fmla="*/ 3453812 w 4270822"/>
              <a:gd name="connsiteY102" fmla="*/ 4317446 h 4964960"/>
              <a:gd name="connsiteX103" fmla="*/ 3453812 w 4270822"/>
              <a:gd name="connsiteY103" fmla="*/ 4585462 h 4964960"/>
              <a:gd name="connsiteX104" fmla="*/ 3993470 w 4270822"/>
              <a:gd name="connsiteY104" fmla="*/ 4749122 h 4964960"/>
              <a:gd name="connsiteX105" fmla="*/ 3996227 w 4270822"/>
              <a:gd name="connsiteY105" fmla="*/ 4748921 h 4964960"/>
              <a:gd name="connsiteX106" fmla="*/ 3968449 w 4270822"/>
              <a:gd name="connsiteY106" fmla="*/ 4963838 h 4964960"/>
              <a:gd name="connsiteX107" fmla="*/ 3885583 w 4270822"/>
              <a:gd name="connsiteY107" fmla="*/ 4960121 h 4964960"/>
              <a:gd name="connsiteX108" fmla="*/ 2825650 w 4270822"/>
              <a:gd name="connsiteY108" fmla="*/ 3993575 h 4964960"/>
              <a:gd name="connsiteX109" fmla="*/ 2355068 w 4270822"/>
              <a:gd name="connsiteY109" fmla="*/ 3993575 h 4964960"/>
              <a:gd name="connsiteX110" fmla="*/ 1187248 w 4270822"/>
              <a:gd name="connsiteY110" fmla="*/ 4964960 h 4964960"/>
              <a:gd name="connsiteX111" fmla="*/ 0 w 4270822"/>
              <a:gd name="connsiteY111" fmla="*/ 3777737 h 4964960"/>
              <a:gd name="connsiteX112" fmla="*/ 1187248 w 4270822"/>
              <a:gd name="connsiteY112" fmla="*/ 2590514 h 4964960"/>
              <a:gd name="connsiteX113" fmla="*/ 1657830 w 4270822"/>
              <a:gd name="connsiteY113" fmla="*/ 2687284 h 4964960"/>
              <a:gd name="connsiteX114" fmla="*/ 1984263 w 4270822"/>
              <a:gd name="connsiteY114" fmla="*/ 2208488 h 4964960"/>
              <a:gd name="connsiteX115" fmla="*/ 1403111 w 4270822"/>
              <a:gd name="connsiteY115" fmla="*/ 1187223 h 4964960"/>
              <a:gd name="connsiteX116" fmla="*/ 2590359 w 4270822"/>
              <a:gd name="connsiteY116" fmla="*/ 0 h 4964960"/>
              <a:gd name="connsiteX117" fmla="*/ 2711756 w 4270822"/>
              <a:gd name="connsiteY117" fmla="*/ 6131 h 49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270822" h="4964960">
                <a:moveTo>
                  <a:pt x="1618974" y="4209413"/>
                </a:moveTo>
                <a:lnTo>
                  <a:pt x="755521" y="4209412"/>
                </a:lnTo>
                <a:cubicBezTo>
                  <a:pt x="695799" y="4209412"/>
                  <a:pt x="647590" y="4257683"/>
                  <a:pt x="647590" y="4317446"/>
                </a:cubicBezTo>
                <a:lnTo>
                  <a:pt x="647590" y="4585462"/>
                </a:lnTo>
                <a:cubicBezTo>
                  <a:pt x="807089" y="4692577"/>
                  <a:pt x="995129" y="4749352"/>
                  <a:pt x="1187248" y="4749122"/>
                </a:cubicBezTo>
                <a:cubicBezTo>
                  <a:pt x="1379366" y="4749352"/>
                  <a:pt x="1567167" y="4692577"/>
                  <a:pt x="1726906" y="4585463"/>
                </a:cubicBezTo>
                <a:cubicBezTo>
                  <a:pt x="1726906" y="4585463"/>
                  <a:pt x="1726906" y="4317447"/>
                  <a:pt x="1726906" y="4317447"/>
                </a:cubicBezTo>
                <a:cubicBezTo>
                  <a:pt x="1726906" y="4257683"/>
                  <a:pt x="1678457" y="4209412"/>
                  <a:pt x="1618974" y="4209413"/>
                </a:cubicBezTo>
                <a:close/>
                <a:moveTo>
                  <a:pt x="1230748" y="3242409"/>
                </a:moveTo>
                <a:cubicBezTo>
                  <a:pt x="1216697" y="3239536"/>
                  <a:pt x="1202149" y="3238028"/>
                  <a:pt x="1187248" y="3238028"/>
                </a:cubicBezTo>
                <a:cubicBezTo>
                  <a:pt x="1068043" y="3238028"/>
                  <a:pt x="971385" y="3334568"/>
                  <a:pt x="971385" y="3453865"/>
                </a:cubicBezTo>
                <a:lnTo>
                  <a:pt x="971384" y="3669703"/>
                </a:lnTo>
                <a:cubicBezTo>
                  <a:pt x="971385" y="3789000"/>
                  <a:pt x="1068043" y="3885541"/>
                  <a:pt x="1187248" y="3885541"/>
                </a:cubicBezTo>
                <a:cubicBezTo>
                  <a:pt x="1306452" y="3885541"/>
                  <a:pt x="1403111" y="3789000"/>
                  <a:pt x="1403111" y="3669703"/>
                </a:cubicBezTo>
                <a:lnTo>
                  <a:pt x="1403111" y="3453865"/>
                </a:lnTo>
                <a:cubicBezTo>
                  <a:pt x="1403111" y="3349480"/>
                  <a:pt x="1329107" y="3262518"/>
                  <a:pt x="1230748" y="3242409"/>
                </a:cubicBezTo>
                <a:close/>
                <a:moveTo>
                  <a:pt x="1271094" y="2809833"/>
                </a:moveTo>
                <a:cubicBezTo>
                  <a:pt x="960442" y="2783186"/>
                  <a:pt x="642493" y="2906340"/>
                  <a:pt x="431726" y="3167231"/>
                </a:cubicBezTo>
                <a:cubicBezTo>
                  <a:pt x="143909" y="3523283"/>
                  <a:pt x="143909" y="4032191"/>
                  <a:pt x="431726" y="4388243"/>
                </a:cubicBezTo>
                <a:lnTo>
                  <a:pt x="431726" y="4317446"/>
                </a:lnTo>
                <a:cubicBezTo>
                  <a:pt x="431727" y="4138616"/>
                  <a:pt x="576595" y="3993575"/>
                  <a:pt x="755522" y="3993575"/>
                </a:cubicBezTo>
                <a:lnTo>
                  <a:pt x="901589" y="3993575"/>
                </a:lnTo>
                <a:cubicBezTo>
                  <a:pt x="808528" y="3911745"/>
                  <a:pt x="755281" y="3793597"/>
                  <a:pt x="755521" y="3669703"/>
                </a:cubicBezTo>
                <a:lnTo>
                  <a:pt x="755521" y="3453865"/>
                </a:lnTo>
                <a:cubicBezTo>
                  <a:pt x="755522" y="3215501"/>
                  <a:pt x="948839" y="3022189"/>
                  <a:pt x="1187248" y="3022189"/>
                </a:cubicBezTo>
                <a:cubicBezTo>
                  <a:pt x="1425657" y="3022189"/>
                  <a:pt x="1618974" y="3215501"/>
                  <a:pt x="1618974" y="3453865"/>
                </a:cubicBezTo>
                <a:lnTo>
                  <a:pt x="1618974" y="3669703"/>
                </a:lnTo>
                <a:cubicBezTo>
                  <a:pt x="1618975" y="3793597"/>
                  <a:pt x="1565728" y="3911745"/>
                  <a:pt x="1472667" y="3993575"/>
                </a:cubicBezTo>
                <a:lnTo>
                  <a:pt x="1618974" y="3993575"/>
                </a:lnTo>
                <a:cubicBezTo>
                  <a:pt x="1797661" y="3993575"/>
                  <a:pt x="1942769" y="4138616"/>
                  <a:pt x="1942769" y="4317447"/>
                </a:cubicBezTo>
                <a:lnTo>
                  <a:pt x="1942769" y="4388243"/>
                </a:lnTo>
                <a:cubicBezTo>
                  <a:pt x="2279996" y="3971049"/>
                  <a:pt x="2214997" y="3359393"/>
                  <a:pt x="1797661" y="3022190"/>
                </a:cubicBezTo>
                <a:cubicBezTo>
                  <a:pt x="1641250" y="2895738"/>
                  <a:pt x="1457485" y="2825822"/>
                  <a:pt x="1271094" y="2809833"/>
                </a:cubicBezTo>
                <a:close/>
                <a:moveTo>
                  <a:pt x="2999060" y="2302270"/>
                </a:moveTo>
                <a:cubicBezTo>
                  <a:pt x="2871701" y="2349162"/>
                  <a:pt x="2734028" y="2374446"/>
                  <a:pt x="2590359" y="2374446"/>
                </a:cubicBezTo>
                <a:cubicBezTo>
                  <a:pt x="2446690" y="2374446"/>
                  <a:pt x="2309017" y="2349162"/>
                  <a:pt x="2181418" y="2302270"/>
                </a:cubicBezTo>
                <a:lnTo>
                  <a:pt x="1848269" y="2791181"/>
                </a:lnTo>
                <a:cubicBezTo>
                  <a:pt x="2177341" y="3011616"/>
                  <a:pt x="2374735" y="3381689"/>
                  <a:pt x="2374496" y="3777737"/>
                </a:cubicBezTo>
                <a:lnTo>
                  <a:pt x="2806222" y="3777737"/>
                </a:lnTo>
                <a:cubicBezTo>
                  <a:pt x="2805983" y="3381689"/>
                  <a:pt x="3003377" y="3011616"/>
                  <a:pt x="3332449" y="2791181"/>
                </a:cubicBezTo>
                <a:close/>
                <a:moveTo>
                  <a:pt x="3022085" y="1618899"/>
                </a:moveTo>
                <a:cubicBezTo>
                  <a:pt x="3022085" y="1618899"/>
                  <a:pt x="2158633" y="1618899"/>
                  <a:pt x="2158633" y="1618899"/>
                </a:cubicBezTo>
                <a:cubicBezTo>
                  <a:pt x="2098910" y="1618899"/>
                  <a:pt x="2050701" y="1667399"/>
                  <a:pt x="2050701" y="1726933"/>
                </a:cubicBezTo>
                <a:lnTo>
                  <a:pt x="2050701" y="1995178"/>
                </a:lnTo>
                <a:cubicBezTo>
                  <a:pt x="2210200" y="2102063"/>
                  <a:pt x="2398241" y="2159068"/>
                  <a:pt x="2590359" y="2158608"/>
                </a:cubicBezTo>
                <a:cubicBezTo>
                  <a:pt x="2782477" y="2159068"/>
                  <a:pt x="2970278" y="2102063"/>
                  <a:pt x="3130017" y="1995179"/>
                </a:cubicBezTo>
                <a:lnTo>
                  <a:pt x="3130017" y="1726933"/>
                </a:lnTo>
                <a:cubicBezTo>
                  <a:pt x="3130017" y="1667399"/>
                  <a:pt x="3081568" y="1618899"/>
                  <a:pt x="3022085" y="1618899"/>
                </a:cubicBezTo>
                <a:close/>
                <a:moveTo>
                  <a:pt x="2633859" y="651905"/>
                </a:moveTo>
                <a:cubicBezTo>
                  <a:pt x="2619808" y="649026"/>
                  <a:pt x="2605259" y="647514"/>
                  <a:pt x="2590359" y="647514"/>
                </a:cubicBezTo>
                <a:cubicBezTo>
                  <a:pt x="2471155" y="647514"/>
                  <a:pt x="2374496" y="744284"/>
                  <a:pt x="2374496" y="863581"/>
                </a:cubicBezTo>
                <a:lnTo>
                  <a:pt x="2374496" y="1079419"/>
                </a:lnTo>
                <a:cubicBezTo>
                  <a:pt x="2374496" y="1198486"/>
                  <a:pt x="2471154" y="1295257"/>
                  <a:pt x="2590359" y="1295257"/>
                </a:cubicBezTo>
                <a:cubicBezTo>
                  <a:pt x="2709563" y="1295257"/>
                  <a:pt x="2806222" y="1198486"/>
                  <a:pt x="2806222" y="1079419"/>
                </a:cubicBezTo>
                <a:lnTo>
                  <a:pt x="2806222" y="863581"/>
                </a:lnTo>
                <a:cubicBezTo>
                  <a:pt x="2806222" y="759196"/>
                  <a:pt x="2732218" y="672058"/>
                  <a:pt x="2633859" y="651905"/>
                </a:cubicBezTo>
                <a:close/>
                <a:moveTo>
                  <a:pt x="2674205" y="219380"/>
                </a:moveTo>
                <a:cubicBezTo>
                  <a:pt x="2363552" y="192780"/>
                  <a:pt x="2045604" y="315970"/>
                  <a:pt x="1834838" y="576717"/>
                </a:cubicBezTo>
                <a:cubicBezTo>
                  <a:pt x="1547020" y="932769"/>
                  <a:pt x="1547020" y="1441677"/>
                  <a:pt x="1834838" y="1797959"/>
                </a:cubicBezTo>
                <a:lnTo>
                  <a:pt x="1834838" y="1726933"/>
                </a:lnTo>
                <a:cubicBezTo>
                  <a:pt x="1834838" y="1548102"/>
                  <a:pt x="1979706" y="1403061"/>
                  <a:pt x="2158632" y="1403061"/>
                </a:cubicBezTo>
                <a:lnTo>
                  <a:pt x="2304700" y="1403061"/>
                </a:lnTo>
                <a:cubicBezTo>
                  <a:pt x="2211639" y="1321231"/>
                  <a:pt x="2158393" y="1203313"/>
                  <a:pt x="2158632" y="1079419"/>
                </a:cubicBezTo>
                <a:lnTo>
                  <a:pt x="2158633" y="863581"/>
                </a:lnTo>
                <a:cubicBezTo>
                  <a:pt x="2158632" y="624987"/>
                  <a:pt x="2351950" y="431676"/>
                  <a:pt x="2590359" y="431676"/>
                </a:cubicBezTo>
                <a:cubicBezTo>
                  <a:pt x="2828768" y="431676"/>
                  <a:pt x="3022086" y="624987"/>
                  <a:pt x="3022085" y="863581"/>
                </a:cubicBezTo>
                <a:lnTo>
                  <a:pt x="3022086" y="1079419"/>
                </a:lnTo>
                <a:cubicBezTo>
                  <a:pt x="3022085" y="1203313"/>
                  <a:pt x="2968839" y="1321231"/>
                  <a:pt x="2876018" y="1403061"/>
                </a:cubicBezTo>
                <a:lnTo>
                  <a:pt x="3022086" y="1403061"/>
                </a:lnTo>
                <a:cubicBezTo>
                  <a:pt x="3200772" y="1403061"/>
                  <a:pt x="3345880" y="1548102"/>
                  <a:pt x="3345880" y="1726933"/>
                </a:cubicBezTo>
                <a:lnTo>
                  <a:pt x="3345880" y="1797959"/>
                </a:lnTo>
                <a:cubicBezTo>
                  <a:pt x="3683107" y="1380535"/>
                  <a:pt x="3618108" y="768879"/>
                  <a:pt x="3200772" y="431676"/>
                </a:cubicBezTo>
                <a:cubicBezTo>
                  <a:pt x="3044361" y="305224"/>
                  <a:pt x="2860596" y="235340"/>
                  <a:pt x="2674205" y="219380"/>
                </a:cubicBezTo>
                <a:close/>
                <a:moveTo>
                  <a:pt x="2711756" y="6131"/>
                </a:moveTo>
                <a:cubicBezTo>
                  <a:pt x="3310465" y="66942"/>
                  <a:pt x="3777607" y="572637"/>
                  <a:pt x="3777607" y="1187223"/>
                </a:cubicBezTo>
                <a:cubicBezTo>
                  <a:pt x="3777607" y="1621657"/>
                  <a:pt x="3544474" y="2001385"/>
                  <a:pt x="3196455" y="2208258"/>
                </a:cubicBezTo>
                <a:lnTo>
                  <a:pt x="3522888" y="2687285"/>
                </a:lnTo>
                <a:cubicBezTo>
                  <a:pt x="3671594" y="2623154"/>
                  <a:pt x="3831573" y="2590284"/>
                  <a:pt x="3993470" y="2590514"/>
                </a:cubicBezTo>
                <a:cubicBezTo>
                  <a:pt x="4075438" y="2590514"/>
                  <a:pt x="4155465" y="2598817"/>
                  <a:pt x="4232755" y="2614630"/>
                </a:cubicBezTo>
                <a:lnTo>
                  <a:pt x="4270822" y="2624416"/>
                </a:lnTo>
                <a:lnTo>
                  <a:pt x="4243031" y="2839433"/>
                </a:lnTo>
                <a:lnTo>
                  <a:pt x="4170257" y="2822333"/>
                </a:lnTo>
                <a:cubicBezTo>
                  <a:pt x="3831325" y="2759933"/>
                  <a:pt x="3469792" y="2880251"/>
                  <a:pt x="3237949" y="3167231"/>
                </a:cubicBezTo>
                <a:cubicBezTo>
                  <a:pt x="2950131" y="3523283"/>
                  <a:pt x="2950131" y="4032191"/>
                  <a:pt x="3237949" y="4388243"/>
                </a:cubicBezTo>
                <a:lnTo>
                  <a:pt x="3237949" y="4317446"/>
                </a:lnTo>
                <a:cubicBezTo>
                  <a:pt x="3237949" y="4138616"/>
                  <a:pt x="3382817" y="3993575"/>
                  <a:pt x="3561744" y="3993575"/>
                </a:cubicBezTo>
                <a:lnTo>
                  <a:pt x="3707811" y="3993575"/>
                </a:lnTo>
                <a:cubicBezTo>
                  <a:pt x="3614750" y="3911745"/>
                  <a:pt x="3561504" y="3793597"/>
                  <a:pt x="3561743" y="3669703"/>
                </a:cubicBezTo>
                <a:lnTo>
                  <a:pt x="3561743" y="3453865"/>
                </a:lnTo>
                <a:cubicBezTo>
                  <a:pt x="3561743" y="3215501"/>
                  <a:pt x="3755062" y="3022190"/>
                  <a:pt x="3993470" y="3022189"/>
                </a:cubicBezTo>
                <a:cubicBezTo>
                  <a:pt x="4053072" y="3022189"/>
                  <a:pt x="4109856" y="3034271"/>
                  <a:pt x="4161506" y="3056119"/>
                </a:cubicBezTo>
                <a:lnTo>
                  <a:pt x="4211516" y="3083264"/>
                </a:lnTo>
                <a:lnTo>
                  <a:pt x="4177356" y="3347552"/>
                </a:lnTo>
                <a:lnTo>
                  <a:pt x="4146103" y="3301210"/>
                </a:lnTo>
                <a:cubicBezTo>
                  <a:pt x="4107038" y="3262163"/>
                  <a:pt x="4053072" y="3238027"/>
                  <a:pt x="3993470" y="3238028"/>
                </a:cubicBezTo>
                <a:cubicBezTo>
                  <a:pt x="3874266" y="3238027"/>
                  <a:pt x="3777607" y="3334568"/>
                  <a:pt x="3777607" y="3453865"/>
                </a:cubicBezTo>
                <a:lnTo>
                  <a:pt x="3777607" y="3669703"/>
                </a:lnTo>
                <a:cubicBezTo>
                  <a:pt x="3777607" y="3789000"/>
                  <a:pt x="3874265" y="3885541"/>
                  <a:pt x="3993470" y="3885541"/>
                </a:cubicBezTo>
                <a:cubicBezTo>
                  <a:pt x="4023271" y="3885541"/>
                  <a:pt x="4051663" y="3879507"/>
                  <a:pt x="4077487" y="3868592"/>
                </a:cubicBezTo>
                <a:lnTo>
                  <a:pt x="4113113" y="3844587"/>
                </a:lnTo>
                <a:lnTo>
                  <a:pt x="4065959" y="4209413"/>
                </a:lnTo>
                <a:lnTo>
                  <a:pt x="3561744" y="4209413"/>
                </a:lnTo>
                <a:cubicBezTo>
                  <a:pt x="3502022" y="4209412"/>
                  <a:pt x="3453812" y="4257683"/>
                  <a:pt x="3453812" y="4317446"/>
                </a:cubicBezTo>
                <a:lnTo>
                  <a:pt x="3453812" y="4585462"/>
                </a:lnTo>
                <a:cubicBezTo>
                  <a:pt x="3613311" y="4692577"/>
                  <a:pt x="3801352" y="4749352"/>
                  <a:pt x="3993470" y="4749122"/>
                </a:cubicBezTo>
                <a:lnTo>
                  <a:pt x="3996227" y="4748921"/>
                </a:lnTo>
                <a:lnTo>
                  <a:pt x="3968449" y="4963838"/>
                </a:lnTo>
                <a:lnTo>
                  <a:pt x="3885583" y="4960121"/>
                </a:lnTo>
                <a:cubicBezTo>
                  <a:pt x="3352561" y="4912087"/>
                  <a:pt x="2920989" y="4511620"/>
                  <a:pt x="2825650" y="3993575"/>
                </a:cubicBezTo>
                <a:lnTo>
                  <a:pt x="2355068" y="3993575"/>
                </a:lnTo>
                <a:cubicBezTo>
                  <a:pt x="2253612" y="4546156"/>
                  <a:pt x="1769359" y="4964960"/>
                  <a:pt x="1187248" y="4964960"/>
                </a:cubicBezTo>
                <a:cubicBezTo>
                  <a:pt x="531503" y="4964960"/>
                  <a:pt x="0" y="4433296"/>
                  <a:pt x="0" y="3777737"/>
                </a:cubicBezTo>
                <a:cubicBezTo>
                  <a:pt x="0" y="3121949"/>
                  <a:pt x="531503" y="2590514"/>
                  <a:pt x="1187248" y="2590514"/>
                </a:cubicBezTo>
                <a:cubicBezTo>
                  <a:pt x="1354422" y="2590514"/>
                  <a:pt x="1513681" y="2624993"/>
                  <a:pt x="1657830" y="2687284"/>
                </a:cubicBezTo>
                <a:lnTo>
                  <a:pt x="1984263" y="2208488"/>
                </a:lnTo>
                <a:cubicBezTo>
                  <a:pt x="1623771" y="1994489"/>
                  <a:pt x="1402871" y="1606486"/>
                  <a:pt x="1403111" y="1187223"/>
                </a:cubicBezTo>
                <a:cubicBezTo>
                  <a:pt x="1403111" y="531665"/>
                  <a:pt x="1934614" y="0"/>
                  <a:pt x="2590359" y="0"/>
                </a:cubicBezTo>
                <a:cubicBezTo>
                  <a:pt x="2631343" y="0"/>
                  <a:pt x="2671842" y="2077"/>
                  <a:pt x="2711756" y="6131"/>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59865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ue Background_Papers">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45BFEC5-BF20-B94B-AEB9-87D20A1E002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
        <p:nvSpPr>
          <p:cNvPr id="8" name="Freeform 7">
            <a:extLst>
              <a:ext uri="{FF2B5EF4-FFF2-40B4-BE49-F238E27FC236}">
                <a16:creationId xmlns:a16="http://schemas.microsoft.com/office/drawing/2014/main" id="{E92F2A2B-8593-824B-ABBB-5D88A1E782CE}"/>
              </a:ext>
            </a:extLst>
          </p:cNvPr>
          <p:cNvSpPr/>
          <p:nvPr userDrawn="1"/>
        </p:nvSpPr>
        <p:spPr>
          <a:xfrm rot="21328443">
            <a:off x="5139980" y="213212"/>
            <a:ext cx="3930909" cy="4717080"/>
          </a:xfrm>
          <a:custGeom>
            <a:avLst/>
            <a:gdLst>
              <a:gd name="connsiteX0" fmla="*/ 1474091 w 3930909"/>
              <a:gd name="connsiteY0" fmla="*/ 3930900 h 4717080"/>
              <a:gd name="connsiteX1" fmla="*/ 1572364 w 3930909"/>
              <a:gd name="connsiteY1" fmla="*/ 4029172 h 4717080"/>
              <a:gd name="connsiteX2" fmla="*/ 1474091 w 3930909"/>
              <a:gd name="connsiteY2" fmla="*/ 4127445 h 4717080"/>
              <a:gd name="connsiteX3" fmla="*/ 687909 w 3930909"/>
              <a:gd name="connsiteY3" fmla="*/ 4127445 h 4717080"/>
              <a:gd name="connsiteX4" fmla="*/ 589636 w 3930909"/>
              <a:gd name="connsiteY4" fmla="*/ 4029172 h 4717080"/>
              <a:gd name="connsiteX5" fmla="*/ 687909 w 3930909"/>
              <a:gd name="connsiteY5" fmla="*/ 3930900 h 4717080"/>
              <a:gd name="connsiteX6" fmla="*/ 2063727 w 3930909"/>
              <a:gd name="connsiteY6" fmla="*/ 3439537 h 4717080"/>
              <a:gd name="connsiteX7" fmla="*/ 2162000 w 3930909"/>
              <a:gd name="connsiteY7" fmla="*/ 3537810 h 4717080"/>
              <a:gd name="connsiteX8" fmla="*/ 2063727 w 3930909"/>
              <a:gd name="connsiteY8" fmla="*/ 3636083 h 4717080"/>
              <a:gd name="connsiteX9" fmla="*/ 687909 w 3930909"/>
              <a:gd name="connsiteY9" fmla="*/ 3636082 h 4717080"/>
              <a:gd name="connsiteX10" fmla="*/ 589636 w 3930909"/>
              <a:gd name="connsiteY10" fmla="*/ 3537810 h 4717080"/>
              <a:gd name="connsiteX11" fmla="*/ 687909 w 3930909"/>
              <a:gd name="connsiteY11" fmla="*/ 3439537 h 4717080"/>
              <a:gd name="connsiteX12" fmla="*/ 1670636 w 3930909"/>
              <a:gd name="connsiteY12" fmla="*/ 2948175 h 4717080"/>
              <a:gd name="connsiteX13" fmla="*/ 1768909 w 3930909"/>
              <a:gd name="connsiteY13" fmla="*/ 3046448 h 4717080"/>
              <a:gd name="connsiteX14" fmla="*/ 1670636 w 3930909"/>
              <a:gd name="connsiteY14" fmla="*/ 3144720 h 4717080"/>
              <a:gd name="connsiteX15" fmla="*/ 687909 w 3930909"/>
              <a:gd name="connsiteY15" fmla="*/ 3144720 h 4717080"/>
              <a:gd name="connsiteX16" fmla="*/ 589637 w 3930909"/>
              <a:gd name="connsiteY16" fmla="*/ 3046447 h 4717080"/>
              <a:gd name="connsiteX17" fmla="*/ 687909 w 3930909"/>
              <a:gd name="connsiteY17" fmla="*/ 2948175 h 4717080"/>
              <a:gd name="connsiteX18" fmla="*/ 2260273 w 3930909"/>
              <a:gd name="connsiteY18" fmla="*/ 2456812 h 4717080"/>
              <a:gd name="connsiteX19" fmla="*/ 2358545 w 3930909"/>
              <a:gd name="connsiteY19" fmla="*/ 2555085 h 4717080"/>
              <a:gd name="connsiteX20" fmla="*/ 2260273 w 3930909"/>
              <a:gd name="connsiteY20" fmla="*/ 2653358 h 4717080"/>
              <a:gd name="connsiteX21" fmla="*/ 687909 w 3930909"/>
              <a:gd name="connsiteY21" fmla="*/ 2653357 h 4717080"/>
              <a:gd name="connsiteX22" fmla="*/ 589636 w 3930909"/>
              <a:gd name="connsiteY22" fmla="*/ 2555085 h 4717080"/>
              <a:gd name="connsiteX23" fmla="*/ 687909 w 3930909"/>
              <a:gd name="connsiteY23" fmla="*/ 2456813 h 4717080"/>
              <a:gd name="connsiteX24" fmla="*/ 1965454 w 3930909"/>
              <a:gd name="connsiteY24" fmla="*/ 1965450 h 4717080"/>
              <a:gd name="connsiteX25" fmla="*/ 2063727 w 3930909"/>
              <a:gd name="connsiteY25" fmla="*/ 2063722 h 4717080"/>
              <a:gd name="connsiteX26" fmla="*/ 1965454 w 3930909"/>
              <a:gd name="connsiteY26" fmla="*/ 2161995 h 4717080"/>
              <a:gd name="connsiteX27" fmla="*/ 687909 w 3930909"/>
              <a:gd name="connsiteY27" fmla="*/ 2161995 h 4717080"/>
              <a:gd name="connsiteX28" fmla="*/ 589637 w 3930909"/>
              <a:gd name="connsiteY28" fmla="*/ 2063723 h 4717080"/>
              <a:gd name="connsiteX29" fmla="*/ 687909 w 3930909"/>
              <a:gd name="connsiteY29" fmla="*/ 1965450 h 4717080"/>
              <a:gd name="connsiteX30" fmla="*/ 2260273 w 3930909"/>
              <a:gd name="connsiteY30" fmla="*/ 1474088 h 4717080"/>
              <a:gd name="connsiteX31" fmla="*/ 2358546 w 3930909"/>
              <a:gd name="connsiteY31" fmla="*/ 1572360 h 4717080"/>
              <a:gd name="connsiteX32" fmla="*/ 2260273 w 3930909"/>
              <a:gd name="connsiteY32" fmla="*/ 1670633 h 4717080"/>
              <a:gd name="connsiteX33" fmla="*/ 687909 w 3930909"/>
              <a:gd name="connsiteY33" fmla="*/ 1670633 h 4717080"/>
              <a:gd name="connsiteX34" fmla="*/ 589636 w 3930909"/>
              <a:gd name="connsiteY34" fmla="*/ 1572360 h 4717080"/>
              <a:gd name="connsiteX35" fmla="*/ 687909 w 3930909"/>
              <a:gd name="connsiteY35" fmla="*/ 1474088 h 4717080"/>
              <a:gd name="connsiteX36" fmla="*/ 2653363 w 3930909"/>
              <a:gd name="connsiteY36" fmla="*/ 982725 h 4717080"/>
              <a:gd name="connsiteX37" fmla="*/ 294818 w 3930909"/>
              <a:gd name="connsiteY37" fmla="*/ 982725 h 4717080"/>
              <a:gd name="connsiteX38" fmla="*/ 196546 w 3930909"/>
              <a:gd name="connsiteY38" fmla="*/ 1080998 h 4717080"/>
              <a:gd name="connsiteX39" fmla="*/ 196545 w 3930909"/>
              <a:gd name="connsiteY39" fmla="*/ 4422263 h 4717080"/>
              <a:gd name="connsiteX40" fmla="*/ 294818 w 3930909"/>
              <a:gd name="connsiteY40" fmla="*/ 4520535 h 4717080"/>
              <a:gd name="connsiteX41" fmla="*/ 2653363 w 3930909"/>
              <a:gd name="connsiteY41" fmla="*/ 4520535 h 4717080"/>
              <a:gd name="connsiteX42" fmla="*/ 2751636 w 3930909"/>
              <a:gd name="connsiteY42" fmla="*/ 4422262 h 4717080"/>
              <a:gd name="connsiteX43" fmla="*/ 2751636 w 3930909"/>
              <a:gd name="connsiteY43" fmla="*/ 1080998 h 4717080"/>
              <a:gd name="connsiteX44" fmla="*/ 2653363 w 3930909"/>
              <a:gd name="connsiteY44" fmla="*/ 982725 h 4717080"/>
              <a:gd name="connsiteX45" fmla="*/ 3144727 w 3930909"/>
              <a:gd name="connsiteY45" fmla="*/ 589635 h 4717080"/>
              <a:gd name="connsiteX46" fmla="*/ 786182 w 3930909"/>
              <a:gd name="connsiteY46" fmla="*/ 589635 h 4717080"/>
              <a:gd name="connsiteX47" fmla="*/ 687909 w 3930909"/>
              <a:gd name="connsiteY47" fmla="*/ 687908 h 4717080"/>
              <a:gd name="connsiteX48" fmla="*/ 687909 w 3930909"/>
              <a:gd name="connsiteY48" fmla="*/ 786180 h 4717080"/>
              <a:gd name="connsiteX49" fmla="*/ 2653363 w 3930909"/>
              <a:gd name="connsiteY49" fmla="*/ 786180 h 4717080"/>
              <a:gd name="connsiteX50" fmla="*/ 2948182 w 3930909"/>
              <a:gd name="connsiteY50" fmla="*/ 1080997 h 4717080"/>
              <a:gd name="connsiteX51" fmla="*/ 2948182 w 3930909"/>
              <a:gd name="connsiteY51" fmla="*/ 4127445 h 4717080"/>
              <a:gd name="connsiteX52" fmla="*/ 3144727 w 3930909"/>
              <a:gd name="connsiteY52" fmla="*/ 4127445 h 4717080"/>
              <a:gd name="connsiteX53" fmla="*/ 3243000 w 3930909"/>
              <a:gd name="connsiteY53" fmla="*/ 4029172 h 4717080"/>
              <a:gd name="connsiteX54" fmla="*/ 3243000 w 3930909"/>
              <a:gd name="connsiteY54" fmla="*/ 687908 h 4717080"/>
              <a:gd name="connsiteX55" fmla="*/ 3144727 w 3930909"/>
              <a:gd name="connsiteY55" fmla="*/ 589635 h 4717080"/>
              <a:gd name="connsiteX56" fmla="*/ 3636091 w 3930909"/>
              <a:gd name="connsiteY56" fmla="*/ 196545 h 4717080"/>
              <a:gd name="connsiteX57" fmla="*/ 1277545 w 3930909"/>
              <a:gd name="connsiteY57" fmla="*/ 196545 h 4717080"/>
              <a:gd name="connsiteX58" fmla="*/ 1179273 w 3930909"/>
              <a:gd name="connsiteY58" fmla="*/ 294818 h 4717080"/>
              <a:gd name="connsiteX59" fmla="*/ 1179273 w 3930909"/>
              <a:gd name="connsiteY59" fmla="*/ 393090 h 4717080"/>
              <a:gd name="connsiteX60" fmla="*/ 3144727 w 3930909"/>
              <a:gd name="connsiteY60" fmla="*/ 393090 h 4717080"/>
              <a:gd name="connsiteX61" fmla="*/ 3439545 w 3930909"/>
              <a:gd name="connsiteY61" fmla="*/ 687908 h 4717080"/>
              <a:gd name="connsiteX62" fmla="*/ 3439545 w 3930909"/>
              <a:gd name="connsiteY62" fmla="*/ 3734355 h 4717080"/>
              <a:gd name="connsiteX63" fmla="*/ 3636091 w 3930909"/>
              <a:gd name="connsiteY63" fmla="*/ 3734355 h 4717080"/>
              <a:gd name="connsiteX64" fmla="*/ 3734363 w 3930909"/>
              <a:gd name="connsiteY64" fmla="*/ 3636082 h 4717080"/>
              <a:gd name="connsiteX65" fmla="*/ 3734364 w 3930909"/>
              <a:gd name="connsiteY65" fmla="*/ 294818 h 4717080"/>
              <a:gd name="connsiteX66" fmla="*/ 3636091 w 3930909"/>
              <a:gd name="connsiteY66" fmla="*/ 196545 h 4717080"/>
              <a:gd name="connsiteX67" fmla="*/ 3636090 w 3930909"/>
              <a:gd name="connsiteY67" fmla="*/ 0 h 4717080"/>
              <a:gd name="connsiteX68" fmla="*/ 3930909 w 3930909"/>
              <a:gd name="connsiteY68" fmla="*/ 294818 h 4717080"/>
              <a:gd name="connsiteX69" fmla="*/ 3930909 w 3930909"/>
              <a:gd name="connsiteY69" fmla="*/ 3362709 h 4717080"/>
              <a:gd name="connsiteX70" fmla="*/ 3898891 w 3930909"/>
              <a:gd name="connsiteY70" fmla="*/ 3767200 h 4717080"/>
              <a:gd name="connsiteX71" fmla="*/ 3880573 w 3930909"/>
              <a:gd name="connsiteY71" fmla="*/ 3800958 h 4717080"/>
              <a:gd name="connsiteX72" fmla="*/ 3636091 w 3930909"/>
              <a:gd name="connsiteY72" fmla="*/ 3930900 h 4717080"/>
              <a:gd name="connsiteX73" fmla="*/ 3439546 w 3930909"/>
              <a:gd name="connsiteY73" fmla="*/ 3930900 h 4717080"/>
              <a:gd name="connsiteX74" fmla="*/ 3439545 w 3930909"/>
              <a:gd name="connsiteY74" fmla="*/ 4029172 h 4717080"/>
              <a:gd name="connsiteX75" fmla="*/ 3144727 w 3930909"/>
              <a:gd name="connsiteY75" fmla="*/ 4323990 h 4717080"/>
              <a:gd name="connsiteX76" fmla="*/ 2948182 w 3930909"/>
              <a:gd name="connsiteY76" fmla="*/ 4323990 h 4717080"/>
              <a:gd name="connsiteX77" fmla="*/ 2948182 w 3930909"/>
              <a:gd name="connsiteY77" fmla="*/ 4422262 h 4717080"/>
              <a:gd name="connsiteX78" fmla="*/ 2653363 w 3930909"/>
              <a:gd name="connsiteY78" fmla="*/ 4717080 h 4717080"/>
              <a:gd name="connsiteX79" fmla="*/ 294818 w 3930909"/>
              <a:gd name="connsiteY79" fmla="*/ 4717080 h 4717080"/>
              <a:gd name="connsiteX80" fmla="*/ 0 w 3930909"/>
              <a:gd name="connsiteY80" fmla="*/ 4422263 h 4717080"/>
              <a:gd name="connsiteX81" fmla="*/ 0 w 3930909"/>
              <a:gd name="connsiteY81" fmla="*/ 1080998 h 4717080"/>
              <a:gd name="connsiteX82" fmla="*/ 294818 w 3930909"/>
              <a:gd name="connsiteY82" fmla="*/ 786180 h 4717080"/>
              <a:gd name="connsiteX83" fmla="*/ 491364 w 3930909"/>
              <a:gd name="connsiteY83" fmla="*/ 786180 h 4717080"/>
              <a:gd name="connsiteX84" fmla="*/ 491363 w 3930909"/>
              <a:gd name="connsiteY84" fmla="*/ 687908 h 4717080"/>
              <a:gd name="connsiteX85" fmla="*/ 786182 w 3930909"/>
              <a:gd name="connsiteY85" fmla="*/ 393090 h 4717080"/>
              <a:gd name="connsiteX86" fmla="*/ 982727 w 3930909"/>
              <a:gd name="connsiteY86" fmla="*/ 393090 h 4717080"/>
              <a:gd name="connsiteX87" fmla="*/ 982727 w 3930909"/>
              <a:gd name="connsiteY87" fmla="*/ 294818 h 4717080"/>
              <a:gd name="connsiteX88" fmla="*/ 1277545 w 3930909"/>
              <a:gd name="connsiteY88" fmla="*/ 0 h 471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930909" h="4717080">
                <a:moveTo>
                  <a:pt x="1474091" y="3930900"/>
                </a:moveTo>
                <a:cubicBezTo>
                  <a:pt x="1528323" y="3930900"/>
                  <a:pt x="1572364" y="3974795"/>
                  <a:pt x="1572364" y="4029172"/>
                </a:cubicBezTo>
                <a:cubicBezTo>
                  <a:pt x="1572364" y="4083550"/>
                  <a:pt x="1528323" y="4127445"/>
                  <a:pt x="1474091" y="4127445"/>
                </a:cubicBezTo>
                <a:lnTo>
                  <a:pt x="687909" y="4127445"/>
                </a:lnTo>
                <a:cubicBezTo>
                  <a:pt x="633677" y="4127445"/>
                  <a:pt x="589636" y="4083550"/>
                  <a:pt x="589636" y="4029172"/>
                </a:cubicBezTo>
                <a:cubicBezTo>
                  <a:pt x="589637" y="3974795"/>
                  <a:pt x="633677" y="3930900"/>
                  <a:pt x="687909" y="3930900"/>
                </a:cubicBezTo>
                <a:close/>
                <a:moveTo>
                  <a:pt x="2063727" y="3439537"/>
                </a:moveTo>
                <a:cubicBezTo>
                  <a:pt x="2117959" y="3439538"/>
                  <a:pt x="2162000" y="3483433"/>
                  <a:pt x="2162000" y="3537810"/>
                </a:cubicBezTo>
                <a:cubicBezTo>
                  <a:pt x="2162000" y="3592187"/>
                  <a:pt x="2117959" y="3636083"/>
                  <a:pt x="2063727" y="3636083"/>
                </a:cubicBezTo>
                <a:lnTo>
                  <a:pt x="687909" y="3636082"/>
                </a:lnTo>
                <a:cubicBezTo>
                  <a:pt x="633677" y="3636082"/>
                  <a:pt x="589636" y="3592188"/>
                  <a:pt x="589636" y="3537810"/>
                </a:cubicBezTo>
                <a:cubicBezTo>
                  <a:pt x="589636" y="3483433"/>
                  <a:pt x="633677" y="3439538"/>
                  <a:pt x="687909" y="3439537"/>
                </a:cubicBezTo>
                <a:close/>
                <a:moveTo>
                  <a:pt x="1670636" y="2948175"/>
                </a:moveTo>
                <a:cubicBezTo>
                  <a:pt x="1724868" y="2948175"/>
                  <a:pt x="1768909" y="2992070"/>
                  <a:pt x="1768909" y="3046448"/>
                </a:cubicBezTo>
                <a:cubicBezTo>
                  <a:pt x="1768909" y="3100825"/>
                  <a:pt x="1724868" y="3144720"/>
                  <a:pt x="1670636" y="3144720"/>
                </a:cubicBezTo>
                <a:lnTo>
                  <a:pt x="687909" y="3144720"/>
                </a:lnTo>
                <a:cubicBezTo>
                  <a:pt x="633677" y="3144720"/>
                  <a:pt x="589637" y="3100825"/>
                  <a:pt x="589637" y="3046447"/>
                </a:cubicBezTo>
                <a:cubicBezTo>
                  <a:pt x="589637" y="2992070"/>
                  <a:pt x="633677" y="2948175"/>
                  <a:pt x="687909" y="2948175"/>
                </a:cubicBezTo>
                <a:close/>
                <a:moveTo>
                  <a:pt x="2260273" y="2456812"/>
                </a:moveTo>
                <a:cubicBezTo>
                  <a:pt x="2314505" y="2456812"/>
                  <a:pt x="2358545" y="2500708"/>
                  <a:pt x="2358545" y="2555085"/>
                </a:cubicBezTo>
                <a:cubicBezTo>
                  <a:pt x="2358545" y="2609462"/>
                  <a:pt x="2314505" y="2653358"/>
                  <a:pt x="2260273" y="2653358"/>
                </a:cubicBezTo>
                <a:lnTo>
                  <a:pt x="687909" y="2653357"/>
                </a:lnTo>
                <a:cubicBezTo>
                  <a:pt x="633677" y="2653357"/>
                  <a:pt x="589636" y="2609463"/>
                  <a:pt x="589636" y="2555085"/>
                </a:cubicBezTo>
                <a:cubicBezTo>
                  <a:pt x="589636" y="2500707"/>
                  <a:pt x="633677" y="2456813"/>
                  <a:pt x="687909" y="2456813"/>
                </a:cubicBezTo>
                <a:close/>
                <a:moveTo>
                  <a:pt x="1965454" y="1965450"/>
                </a:moveTo>
                <a:cubicBezTo>
                  <a:pt x="2019687" y="1965450"/>
                  <a:pt x="2063727" y="2009345"/>
                  <a:pt x="2063727" y="2063722"/>
                </a:cubicBezTo>
                <a:cubicBezTo>
                  <a:pt x="2063727" y="2118100"/>
                  <a:pt x="2019687" y="2161995"/>
                  <a:pt x="1965454" y="2161995"/>
                </a:cubicBezTo>
                <a:lnTo>
                  <a:pt x="687909" y="2161995"/>
                </a:lnTo>
                <a:cubicBezTo>
                  <a:pt x="633677" y="2161995"/>
                  <a:pt x="589637" y="2118100"/>
                  <a:pt x="589637" y="2063723"/>
                </a:cubicBezTo>
                <a:cubicBezTo>
                  <a:pt x="589636" y="2009345"/>
                  <a:pt x="633677" y="1965450"/>
                  <a:pt x="687909" y="1965450"/>
                </a:cubicBezTo>
                <a:close/>
                <a:moveTo>
                  <a:pt x="2260273" y="1474088"/>
                </a:moveTo>
                <a:cubicBezTo>
                  <a:pt x="2314505" y="1474088"/>
                  <a:pt x="2358546" y="1517983"/>
                  <a:pt x="2358546" y="1572360"/>
                </a:cubicBezTo>
                <a:cubicBezTo>
                  <a:pt x="2358545" y="1626738"/>
                  <a:pt x="2314505" y="1670633"/>
                  <a:pt x="2260273" y="1670633"/>
                </a:cubicBezTo>
                <a:lnTo>
                  <a:pt x="687909" y="1670633"/>
                </a:lnTo>
                <a:cubicBezTo>
                  <a:pt x="633677" y="1670633"/>
                  <a:pt x="589636" y="1626738"/>
                  <a:pt x="589636" y="1572360"/>
                </a:cubicBezTo>
                <a:cubicBezTo>
                  <a:pt x="589636" y="1517983"/>
                  <a:pt x="633677" y="1474088"/>
                  <a:pt x="687909" y="1474088"/>
                </a:cubicBezTo>
                <a:close/>
                <a:moveTo>
                  <a:pt x="2653363" y="982725"/>
                </a:moveTo>
                <a:cubicBezTo>
                  <a:pt x="2653363" y="982725"/>
                  <a:pt x="294818" y="982725"/>
                  <a:pt x="294818" y="982725"/>
                </a:cubicBezTo>
                <a:cubicBezTo>
                  <a:pt x="240586" y="982725"/>
                  <a:pt x="196546" y="1026620"/>
                  <a:pt x="196546" y="1080998"/>
                </a:cubicBezTo>
                <a:lnTo>
                  <a:pt x="196545" y="4422263"/>
                </a:lnTo>
                <a:cubicBezTo>
                  <a:pt x="196545" y="4476640"/>
                  <a:pt x="240586" y="4520535"/>
                  <a:pt x="294818" y="4520535"/>
                </a:cubicBezTo>
                <a:lnTo>
                  <a:pt x="2653363" y="4520535"/>
                </a:lnTo>
                <a:cubicBezTo>
                  <a:pt x="2707595" y="4520535"/>
                  <a:pt x="2751636" y="4476640"/>
                  <a:pt x="2751636" y="4422262"/>
                </a:cubicBezTo>
                <a:lnTo>
                  <a:pt x="2751636" y="1080998"/>
                </a:lnTo>
                <a:cubicBezTo>
                  <a:pt x="2751636" y="1026620"/>
                  <a:pt x="2707596" y="982725"/>
                  <a:pt x="2653363" y="982725"/>
                </a:cubicBezTo>
                <a:close/>
                <a:moveTo>
                  <a:pt x="3144727" y="589635"/>
                </a:moveTo>
                <a:lnTo>
                  <a:pt x="786182" y="589635"/>
                </a:lnTo>
                <a:cubicBezTo>
                  <a:pt x="731950" y="589635"/>
                  <a:pt x="687909" y="633530"/>
                  <a:pt x="687909" y="687908"/>
                </a:cubicBezTo>
                <a:lnTo>
                  <a:pt x="687909" y="786180"/>
                </a:lnTo>
                <a:lnTo>
                  <a:pt x="2653363" y="786180"/>
                </a:lnTo>
                <a:cubicBezTo>
                  <a:pt x="2816241" y="786180"/>
                  <a:pt x="2948182" y="918084"/>
                  <a:pt x="2948182" y="1080997"/>
                </a:cubicBezTo>
                <a:cubicBezTo>
                  <a:pt x="2948182" y="1080997"/>
                  <a:pt x="2948182" y="4127445"/>
                  <a:pt x="2948182" y="4127445"/>
                </a:cubicBezTo>
                <a:lnTo>
                  <a:pt x="3144727" y="4127445"/>
                </a:lnTo>
                <a:cubicBezTo>
                  <a:pt x="3198959" y="4127445"/>
                  <a:pt x="3243000" y="4083550"/>
                  <a:pt x="3243000" y="4029172"/>
                </a:cubicBezTo>
                <a:lnTo>
                  <a:pt x="3243000" y="687908"/>
                </a:lnTo>
                <a:cubicBezTo>
                  <a:pt x="3243000" y="633530"/>
                  <a:pt x="3198959" y="589635"/>
                  <a:pt x="3144727" y="589635"/>
                </a:cubicBezTo>
                <a:close/>
                <a:moveTo>
                  <a:pt x="3636091" y="196545"/>
                </a:moveTo>
                <a:lnTo>
                  <a:pt x="1277545" y="196545"/>
                </a:lnTo>
                <a:cubicBezTo>
                  <a:pt x="1223314" y="196545"/>
                  <a:pt x="1179273" y="240440"/>
                  <a:pt x="1179273" y="294818"/>
                </a:cubicBezTo>
                <a:lnTo>
                  <a:pt x="1179273" y="393090"/>
                </a:lnTo>
                <a:lnTo>
                  <a:pt x="3144727" y="393090"/>
                </a:lnTo>
                <a:cubicBezTo>
                  <a:pt x="3307605" y="393090"/>
                  <a:pt x="3439546" y="524994"/>
                  <a:pt x="3439545" y="687908"/>
                </a:cubicBezTo>
                <a:cubicBezTo>
                  <a:pt x="3439545" y="687908"/>
                  <a:pt x="3439545" y="3734355"/>
                  <a:pt x="3439545" y="3734355"/>
                </a:cubicBezTo>
                <a:lnTo>
                  <a:pt x="3636091" y="3734355"/>
                </a:lnTo>
                <a:cubicBezTo>
                  <a:pt x="3690322" y="3734355"/>
                  <a:pt x="3734363" y="3690460"/>
                  <a:pt x="3734363" y="3636082"/>
                </a:cubicBezTo>
                <a:lnTo>
                  <a:pt x="3734364" y="294818"/>
                </a:lnTo>
                <a:cubicBezTo>
                  <a:pt x="3734364" y="240440"/>
                  <a:pt x="3690323" y="196545"/>
                  <a:pt x="3636091" y="196545"/>
                </a:cubicBezTo>
                <a:close/>
                <a:moveTo>
                  <a:pt x="3636090" y="0"/>
                </a:moveTo>
                <a:cubicBezTo>
                  <a:pt x="3798968" y="0"/>
                  <a:pt x="3930909" y="131904"/>
                  <a:pt x="3930909" y="294818"/>
                </a:cubicBezTo>
                <a:lnTo>
                  <a:pt x="3930909" y="3362709"/>
                </a:lnTo>
                <a:lnTo>
                  <a:pt x="3898891" y="3767200"/>
                </a:lnTo>
                <a:lnTo>
                  <a:pt x="3880573" y="3800958"/>
                </a:lnTo>
                <a:cubicBezTo>
                  <a:pt x="3827603" y="3879375"/>
                  <a:pt x="3737889" y="3930900"/>
                  <a:pt x="3636091" y="3930900"/>
                </a:cubicBezTo>
                <a:lnTo>
                  <a:pt x="3439546" y="3930900"/>
                </a:lnTo>
                <a:lnTo>
                  <a:pt x="3439545" y="4029172"/>
                </a:lnTo>
                <a:cubicBezTo>
                  <a:pt x="3439545" y="4192086"/>
                  <a:pt x="3307605" y="4323990"/>
                  <a:pt x="3144727" y="4323990"/>
                </a:cubicBezTo>
                <a:lnTo>
                  <a:pt x="2948182" y="4323990"/>
                </a:lnTo>
                <a:lnTo>
                  <a:pt x="2948182" y="4422262"/>
                </a:lnTo>
                <a:cubicBezTo>
                  <a:pt x="2948182" y="4585176"/>
                  <a:pt x="2816242" y="4717080"/>
                  <a:pt x="2653363" y="4717080"/>
                </a:cubicBezTo>
                <a:lnTo>
                  <a:pt x="294818" y="4717080"/>
                </a:lnTo>
                <a:cubicBezTo>
                  <a:pt x="131940" y="4717080"/>
                  <a:pt x="0" y="4585177"/>
                  <a:pt x="0" y="4422263"/>
                </a:cubicBezTo>
                <a:lnTo>
                  <a:pt x="0" y="1080998"/>
                </a:lnTo>
                <a:cubicBezTo>
                  <a:pt x="0" y="918084"/>
                  <a:pt x="131940" y="786180"/>
                  <a:pt x="294818" y="786180"/>
                </a:cubicBezTo>
                <a:cubicBezTo>
                  <a:pt x="294818" y="786180"/>
                  <a:pt x="491364" y="786180"/>
                  <a:pt x="491364" y="786180"/>
                </a:cubicBezTo>
                <a:lnTo>
                  <a:pt x="491363" y="687908"/>
                </a:lnTo>
                <a:cubicBezTo>
                  <a:pt x="491364" y="524994"/>
                  <a:pt x="623304" y="393090"/>
                  <a:pt x="786182" y="393090"/>
                </a:cubicBezTo>
                <a:lnTo>
                  <a:pt x="982727" y="393090"/>
                </a:lnTo>
                <a:lnTo>
                  <a:pt x="982727" y="294818"/>
                </a:lnTo>
                <a:cubicBezTo>
                  <a:pt x="982727" y="131904"/>
                  <a:pt x="1114667" y="0"/>
                  <a:pt x="1277545"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Tree>
    <p:extLst>
      <p:ext uri="{BB962C8B-B14F-4D97-AF65-F5344CB8AC3E}">
        <p14:creationId xmlns:p14="http://schemas.microsoft.com/office/powerpoint/2010/main" val="179203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ue Background_Report">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F5E8F63-9154-1340-B15C-8ED6A64320F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Shape">
            <a:extLst>
              <a:ext uri="{FF2B5EF4-FFF2-40B4-BE49-F238E27FC236}">
                <a16:creationId xmlns:a16="http://schemas.microsoft.com/office/drawing/2014/main" id="{F3B8E339-95BE-1345-A89A-F7D9761A938A}"/>
              </a:ext>
            </a:extLst>
          </p:cNvPr>
          <p:cNvSpPr>
            <a:spLocks noChangeAspect="1"/>
          </p:cNvSpPr>
          <p:nvPr userDrawn="1"/>
        </p:nvSpPr>
        <p:spPr>
          <a:xfrm rot="21336235">
            <a:off x="4851411" y="60441"/>
            <a:ext cx="4114807" cy="4937760"/>
          </a:xfrm>
          <a:custGeom>
            <a:avLst/>
            <a:gdLst/>
            <a:ahLst/>
            <a:cxnLst>
              <a:cxn ang="0">
                <a:pos x="wd2" y="hd2"/>
              </a:cxn>
              <a:cxn ang="5400000">
                <a:pos x="wd2" y="hd2"/>
              </a:cxn>
              <a:cxn ang="10800000">
                <a:pos x="wd2" y="hd2"/>
              </a:cxn>
              <a:cxn ang="16200000">
                <a:pos x="wd2" y="hd2"/>
              </a:cxn>
            </a:cxnLst>
            <a:rect l="0" t="0" r="r" b="b"/>
            <a:pathLst>
              <a:path w="21600" h="21600" extrusionOk="0">
                <a:moveTo>
                  <a:pt x="4320" y="1800"/>
                </a:moveTo>
                <a:cubicBezTo>
                  <a:pt x="4812" y="1253"/>
                  <a:pt x="5597" y="900"/>
                  <a:pt x="6480" y="900"/>
                </a:cubicBezTo>
                <a:lnTo>
                  <a:pt x="8929" y="900"/>
                </a:lnTo>
                <a:cubicBezTo>
                  <a:pt x="9302" y="362"/>
                  <a:pt x="10001" y="0"/>
                  <a:pt x="10800" y="0"/>
                </a:cubicBezTo>
                <a:cubicBezTo>
                  <a:pt x="11600" y="0"/>
                  <a:pt x="12298" y="362"/>
                  <a:pt x="12671" y="900"/>
                </a:cubicBezTo>
                <a:lnTo>
                  <a:pt x="15120" y="900"/>
                </a:lnTo>
                <a:cubicBezTo>
                  <a:pt x="16003" y="900"/>
                  <a:pt x="16788" y="1253"/>
                  <a:pt x="17280" y="1800"/>
                </a:cubicBezTo>
                <a:lnTo>
                  <a:pt x="20520" y="1800"/>
                </a:lnTo>
                <a:cubicBezTo>
                  <a:pt x="21116" y="1800"/>
                  <a:pt x="21600" y="2203"/>
                  <a:pt x="21600" y="2700"/>
                </a:cubicBezTo>
                <a:lnTo>
                  <a:pt x="21600" y="20700"/>
                </a:lnTo>
                <a:cubicBezTo>
                  <a:pt x="21600" y="21197"/>
                  <a:pt x="21116" y="21600"/>
                  <a:pt x="20520" y="21600"/>
                </a:cubicBezTo>
                <a:lnTo>
                  <a:pt x="1080" y="21600"/>
                </a:lnTo>
                <a:cubicBezTo>
                  <a:pt x="484" y="21600"/>
                  <a:pt x="0" y="21197"/>
                  <a:pt x="0" y="20700"/>
                </a:cubicBezTo>
                <a:lnTo>
                  <a:pt x="0" y="2700"/>
                </a:lnTo>
                <a:cubicBezTo>
                  <a:pt x="0" y="2203"/>
                  <a:pt x="484" y="1800"/>
                  <a:pt x="1080" y="1800"/>
                </a:cubicBezTo>
                <a:cubicBezTo>
                  <a:pt x="1080" y="1800"/>
                  <a:pt x="4320" y="1800"/>
                  <a:pt x="4320" y="1800"/>
                </a:cubicBezTo>
                <a:close/>
                <a:moveTo>
                  <a:pt x="3834" y="2700"/>
                </a:moveTo>
                <a:lnTo>
                  <a:pt x="3240" y="2700"/>
                </a:lnTo>
                <a:lnTo>
                  <a:pt x="3240" y="18900"/>
                </a:lnTo>
                <a:lnTo>
                  <a:pt x="18360" y="18900"/>
                </a:lnTo>
                <a:lnTo>
                  <a:pt x="18360" y="2700"/>
                </a:lnTo>
                <a:lnTo>
                  <a:pt x="17766" y="2700"/>
                </a:lnTo>
                <a:cubicBezTo>
                  <a:pt x="17801" y="2845"/>
                  <a:pt x="17820" y="2996"/>
                  <a:pt x="17820" y="3150"/>
                </a:cubicBezTo>
                <a:lnTo>
                  <a:pt x="17820" y="3600"/>
                </a:lnTo>
                <a:cubicBezTo>
                  <a:pt x="17820" y="4097"/>
                  <a:pt x="17336" y="4500"/>
                  <a:pt x="16740" y="4500"/>
                </a:cubicBezTo>
                <a:lnTo>
                  <a:pt x="4860" y="4500"/>
                </a:lnTo>
                <a:cubicBezTo>
                  <a:pt x="4264" y="4500"/>
                  <a:pt x="3780" y="4097"/>
                  <a:pt x="3780" y="3600"/>
                </a:cubicBezTo>
                <a:lnTo>
                  <a:pt x="3780" y="3150"/>
                </a:lnTo>
                <a:cubicBezTo>
                  <a:pt x="3780" y="2996"/>
                  <a:pt x="3799" y="2845"/>
                  <a:pt x="3834" y="2700"/>
                </a:cubicBezTo>
                <a:close/>
                <a:moveTo>
                  <a:pt x="2160" y="2700"/>
                </a:moveTo>
                <a:lnTo>
                  <a:pt x="1080" y="2700"/>
                </a:lnTo>
                <a:lnTo>
                  <a:pt x="1080" y="20700"/>
                </a:lnTo>
                <a:lnTo>
                  <a:pt x="20520" y="20700"/>
                </a:lnTo>
                <a:lnTo>
                  <a:pt x="20520" y="2700"/>
                </a:lnTo>
                <a:lnTo>
                  <a:pt x="19440" y="2700"/>
                </a:lnTo>
                <a:lnTo>
                  <a:pt x="19440" y="18900"/>
                </a:lnTo>
                <a:cubicBezTo>
                  <a:pt x="19440" y="19397"/>
                  <a:pt x="18956" y="19800"/>
                  <a:pt x="18360" y="19800"/>
                </a:cubicBezTo>
                <a:lnTo>
                  <a:pt x="3240" y="19800"/>
                </a:lnTo>
                <a:cubicBezTo>
                  <a:pt x="2644" y="19800"/>
                  <a:pt x="2160" y="19397"/>
                  <a:pt x="2160" y="18900"/>
                </a:cubicBezTo>
                <a:cubicBezTo>
                  <a:pt x="2160" y="18900"/>
                  <a:pt x="2160" y="2700"/>
                  <a:pt x="2160" y="2700"/>
                </a:cubicBezTo>
                <a:close/>
                <a:moveTo>
                  <a:pt x="9720" y="1800"/>
                </a:moveTo>
                <a:lnTo>
                  <a:pt x="6480" y="1800"/>
                </a:lnTo>
                <a:cubicBezTo>
                  <a:pt x="5585" y="1800"/>
                  <a:pt x="4860" y="2404"/>
                  <a:pt x="4860" y="3150"/>
                </a:cubicBezTo>
                <a:lnTo>
                  <a:pt x="4860" y="3600"/>
                </a:lnTo>
                <a:lnTo>
                  <a:pt x="16740" y="3600"/>
                </a:lnTo>
                <a:lnTo>
                  <a:pt x="16740" y="3150"/>
                </a:lnTo>
                <a:cubicBezTo>
                  <a:pt x="16740" y="2404"/>
                  <a:pt x="16015" y="1800"/>
                  <a:pt x="15120" y="1800"/>
                </a:cubicBezTo>
                <a:lnTo>
                  <a:pt x="11880" y="1800"/>
                </a:lnTo>
                <a:cubicBezTo>
                  <a:pt x="11880" y="1303"/>
                  <a:pt x="11396" y="900"/>
                  <a:pt x="10800" y="900"/>
                </a:cubicBezTo>
                <a:cubicBezTo>
                  <a:pt x="10204" y="900"/>
                  <a:pt x="9720" y="1303"/>
                  <a:pt x="9720" y="1800"/>
                </a:cubicBezTo>
                <a:close/>
                <a:moveTo>
                  <a:pt x="10800" y="12600"/>
                </a:moveTo>
                <a:cubicBezTo>
                  <a:pt x="8712" y="12600"/>
                  <a:pt x="7020" y="11190"/>
                  <a:pt x="7020" y="9450"/>
                </a:cubicBezTo>
                <a:cubicBezTo>
                  <a:pt x="7020" y="7710"/>
                  <a:pt x="8712" y="6300"/>
                  <a:pt x="10800" y="6300"/>
                </a:cubicBezTo>
                <a:lnTo>
                  <a:pt x="10800" y="9450"/>
                </a:lnTo>
                <a:lnTo>
                  <a:pt x="14580" y="9450"/>
                </a:lnTo>
                <a:cubicBezTo>
                  <a:pt x="14580" y="11190"/>
                  <a:pt x="12888" y="12600"/>
                  <a:pt x="10800" y="12600"/>
                </a:cubicBezTo>
                <a:close/>
                <a:moveTo>
                  <a:pt x="8100" y="9450"/>
                </a:moveTo>
                <a:cubicBezTo>
                  <a:pt x="8100" y="10693"/>
                  <a:pt x="9309" y="11700"/>
                  <a:pt x="10800" y="11700"/>
                </a:cubicBezTo>
                <a:cubicBezTo>
                  <a:pt x="11907" y="11700"/>
                  <a:pt x="12859" y="11145"/>
                  <a:pt x="13275" y="10350"/>
                </a:cubicBezTo>
                <a:lnTo>
                  <a:pt x="9720" y="10350"/>
                </a:lnTo>
                <a:lnTo>
                  <a:pt x="9720" y="7387"/>
                </a:lnTo>
                <a:cubicBezTo>
                  <a:pt x="8766" y="7734"/>
                  <a:pt x="8100" y="8527"/>
                  <a:pt x="8100" y="9450"/>
                </a:cubicBezTo>
                <a:close/>
                <a:moveTo>
                  <a:pt x="5400" y="13950"/>
                </a:moveTo>
                <a:lnTo>
                  <a:pt x="16200" y="13950"/>
                </a:lnTo>
                <a:cubicBezTo>
                  <a:pt x="16498" y="13950"/>
                  <a:pt x="16740" y="14151"/>
                  <a:pt x="16740" y="14400"/>
                </a:cubicBezTo>
                <a:cubicBezTo>
                  <a:pt x="16740" y="14649"/>
                  <a:pt x="16498" y="14850"/>
                  <a:pt x="16200" y="14850"/>
                </a:cubicBezTo>
                <a:lnTo>
                  <a:pt x="5400" y="14850"/>
                </a:lnTo>
                <a:cubicBezTo>
                  <a:pt x="5102" y="14850"/>
                  <a:pt x="4860" y="14649"/>
                  <a:pt x="4860" y="14400"/>
                </a:cubicBezTo>
                <a:cubicBezTo>
                  <a:pt x="4860" y="14151"/>
                  <a:pt x="5102" y="13950"/>
                  <a:pt x="5400" y="13950"/>
                </a:cubicBezTo>
                <a:close/>
                <a:moveTo>
                  <a:pt x="5400" y="15300"/>
                </a:moveTo>
                <a:lnTo>
                  <a:pt x="16200" y="15300"/>
                </a:lnTo>
                <a:cubicBezTo>
                  <a:pt x="16498" y="15300"/>
                  <a:pt x="16740" y="15501"/>
                  <a:pt x="16740" y="15750"/>
                </a:cubicBezTo>
                <a:cubicBezTo>
                  <a:pt x="16740" y="15999"/>
                  <a:pt x="16498" y="16200"/>
                  <a:pt x="16200" y="16200"/>
                </a:cubicBezTo>
                <a:lnTo>
                  <a:pt x="5400" y="16200"/>
                </a:lnTo>
                <a:cubicBezTo>
                  <a:pt x="5102" y="16200"/>
                  <a:pt x="4860" y="15999"/>
                  <a:pt x="4860" y="15750"/>
                </a:cubicBezTo>
                <a:cubicBezTo>
                  <a:pt x="4860" y="15501"/>
                  <a:pt x="5102" y="15300"/>
                  <a:pt x="5400" y="15300"/>
                </a:cubicBezTo>
                <a:close/>
                <a:moveTo>
                  <a:pt x="5400" y="16650"/>
                </a:moveTo>
                <a:lnTo>
                  <a:pt x="16200" y="16650"/>
                </a:lnTo>
                <a:cubicBezTo>
                  <a:pt x="16498" y="16650"/>
                  <a:pt x="16740" y="16851"/>
                  <a:pt x="16740" y="17100"/>
                </a:cubicBezTo>
                <a:cubicBezTo>
                  <a:pt x="16740" y="17349"/>
                  <a:pt x="16498" y="17550"/>
                  <a:pt x="16200" y="17550"/>
                </a:cubicBezTo>
                <a:lnTo>
                  <a:pt x="5400" y="17550"/>
                </a:lnTo>
                <a:cubicBezTo>
                  <a:pt x="5102" y="17550"/>
                  <a:pt x="4860" y="17349"/>
                  <a:pt x="4860" y="17100"/>
                </a:cubicBezTo>
                <a:cubicBezTo>
                  <a:pt x="4860" y="16851"/>
                  <a:pt x="5102" y="16650"/>
                  <a:pt x="5400" y="16650"/>
                </a:cubicBezTo>
                <a:close/>
                <a:moveTo>
                  <a:pt x="15120" y="9000"/>
                </a:moveTo>
                <a:lnTo>
                  <a:pt x="11340" y="9000"/>
                </a:lnTo>
                <a:lnTo>
                  <a:pt x="11340" y="5850"/>
                </a:lnTo>
                <a:cubicBezTo>
                  <a:pt x="13428" y="5850"/>
                  <a:pt x="15120" y="7260"/>
                  <a:pt x="15120" y="9000"/>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66511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ue Background_Deployment">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7D2A5A1-5645-5241-A4EE-40A873D3904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1" name="Shape">
            <a:extLst>
              <a:ext uri="{FF2B5EF4-FFF2-40B4-BE49-F238E27FC236}">
                <a16:creationId xmlns:a16="http://schemas.microsoft.com/office/drawing/2014/main" id="{FEBD407B-57A6-244D-BBF7-911E85243CCB}"/>
              </a:ext>
            </a:extLst>
          </p:cNvPr>
          <p:cNvSpPr/>
          <p:nvPr userDrawn="1"/>
        </p:nvSpPr>
        <p:spPr>
          <a:xfrm rot="20862335">
            <a:off x="4436018" y="1916922"/>
            <a:ext cx="5072981" cy="3276944"/>
          </a:xfrm>
          <a:custGeom>
            <a:avLst/>
            <a:gdLst/>
            <a:ahLst/>
            <a:cxnLst>
              <a:cxn ang="0">
                <a:pos x="wd2" y="hd2"/>
              </a:cxn>
              <a:cxn ang="5400000">
                <a:pos x="wd2" y="hd2"/>
              </a:cxn>
              <a:cxn ang="10800000">
                <a:pos x="wd2" y="hd2"/>
              </a:cxn>
              <a:cxn ang="16200000">
                <a:pos x="wd2" y="hd2"/>
              </a:cxn>
            </a:cxnLst>
            <a:rect l="0" t="0" r="r" b="b"/>
            <a:pathLst>
              <a:path w="21443" h="21486" extrusionOk="0">
                <a:moveTo>
                  <a:pt x="11996" y="19714"/>
                </a:moveTo>
                <a:lnTo>
                  <a:pt x="7443" y="12652"/>
                </a:lnTo>
                <a:lnTo>
                  <a:pt x="19584" y="2646"/>
                </a:lnTo>
                <a:cubicBezTo>
                  <a:pt x="19584" y="2646"/>
                  <a:pt x="11996" y="19714"/>
                  <a:pt x="11996" y="19714"/>
                </a:cubicBezTo>
                <a:close/>
                <a:moveTo>
                  <a:pt x="6464" y="14277"/>
                </a:moveTo>
                <a:lnTo>
                  <a:pt x="6769" y="13567"/>
                </a:lnTo>
                <a:lnTo>
                  <a:pt x="6769" y="13566"/>
                </a:lnTo>
                <a:lnTo>
                  <a:pt x="6930" y="13815"/>
                </a:lnTo>
                <a:cubicBezTo>
                  <a:pt x="6930" y="13815"/>
                  <a:pt x="6464" y="14277"/>
                  <a:pt x="6464" y="14277"/>
                </a:cubicBezTo>
                <a:close/>
                <a:moveTo>
                  <a:pt x="5169" y="14793"/>
                </a:moveTo>
                <a:lnTo>
                  <a:pt x="4526" y="8816"/>
                </a:lnTo>
                <a:lnTo>
                  <a:pt x="16977" y="3226"/>
                </a:lnTo>
                <a:lnTo>
                  <a:pt x="6490" y="11867"/>
                </a:lnTo>
                <a:cubicBezTo>
                  <a:pt x="6425" y="11921"/>
                  <a:pt x="6369" y="11999"/>
                  <a:pt x="6328" y="12094"/>
                </a:cubicBezTo>
                <a:cubicBezTo>
                  <a:pt x="6328" y="12094"/>
                  <a:pt x="5169" y="14793"/>
                  <a:pt x="5169" y="14793"/>
                </a:cubicBezTo>
                <a:close/>
                <a:moveTo>
                  <a:pt x="4131" y="7551"/>
                </a:moveTo>
                <a:lnTo>
                  <a:pt x="4131" y="7551"/>
                </a:lnTo>
                <a:lnTo>
                  <a:pt x="1530" y="4022"/>
                </a:lnTo>
                <a:lnTo>
                  <a:pt x="16482" y="2006"/>
                </a:lnTo>
                <a:cubicBezTo>
                  <a:pt x="16482" y="2006"/>
                  <a:pt x="4131" y="7551"/>
                  <a:pt x="4131" y="7551"/>
                </a:cubicBezTo>
                <a:close/>
                <a:moveTo>
                  <a:pt x="21433" y="582"/>
                </a:moveTo>
                <a:cubicBezTo>
                  <a:pt x="21427" y="525"/>
                  <a:pt x="21415" y="469"/>
                  <a:pt x="21400" y="417"/>
                </a:cubicBezTo>
                <a:cubicBezTo>
                  <a:pt x="21360" y="270"/>
                  <a:pt x="21288" y="149"/>
                  <a:pt x="21196" y="77"/>
                </a:cubicBezTo>
                <a:cubicBezTo>
                  <a:pt x="21106" y="1"/>
                  <a:pt x="21001" y="-20"/>
                  <a:pt x="20902" y="18"/>
                </a:cubicBezTo>
                <a:lnTo>
                  <a:pt x="409" y="2782"/>
                </a:lnTo>
                <a:cubicBezTo>
                  <a:pt x="16" y="2836"/>
                  <a:pt x="-143" y="3593"/>
                  <a:pt x="153" y="3995"/>
                </a:cubicBezTo>
                <a:lnTo>
                  <a:pt x="3606" y="8681"/>
                </a:lnTo>
                <a:lnTo>
                  <a:pt x="4464" y="16665"/>
                </a:lnTo>
                <a:cubicBezTo>
                  <a:pt x="4468" y="16791"/>
                  <a:pt x="4494" y="16914"/>
                  <a:pt x="4541" y="17018"/>
                </a:cubicBezTo>
                <a:cubicBezTo>
                  <a:pt x="4566" y="17078"/>
                  <a:pt x="4598" y="17132"/>
                  <a:pt x="4635" y="17177"/>
                </a:cubicBezTo>
                <a:cubicBezTo>
                  <a:pt x="4783" y="17369"/>
                  <a:pt x="4994" y="17386"/>
                  <a:pt x="5154" y="17219"/>
                </a:cubicBezTo>
                <a:lnTo>
                  <a:pt x="7577" y="14818"/>
                </a:lnTo>
                <a:lnTo>
                  <a:pt x="7577" y="14819"/>
                </a:lnTo>
                <a:lnTo>
                  <a:pt x="11744" y="21283"/>
                </a:lnTo>
                <a:cubicBezTo>
                  <a:pt x="11763" y="21312"/>
                  <a:pt x="11783" y="21339"/>
                  <a:pt x="11806" y="21363"/>
                </a:cubicBezTo>
                <a:cubicBezTo>
                  <a:pt x="12009" y="21580"/>
                  <a:pt x="12287" y="21501"/>
                  <a:pt x="12427" y="21186"/>
                </a:cubicBezTo>
                <a:lnTo>
                  <a:pt x="21320" y="1182"/>
                </a:lnTo>
                <a:cubicBezTo>
                  <a:pt x="21342" y="1147"/>
                  <a:pt x="21361" y="1108"/>
                  <a:pt x="21377" y="1067"/>
                </a:cubicBezTo>
                <a:cubicBezTo>
                  <a:pt x="21437" y="923"/>
                  <a:pt x="21457" y="749"/>
                  <a:pt x="21433" y="582"/>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366809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ue Background_Conversation">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D0E135F-509D-BE4D-987E-D36A70A4F39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0" name="Shape">
            <a:extLst>
              <a:ext uri="{FF2B5EF4-FFF2-40B4-BE49-F238E27FC236}">
                <a16:creationId xmlns:a16="http://schemas.microsoft.com/office/drawing/2014/main" id="{E7136CCD-406E-E848-B718-39D200FBDF69}"/>
              </a:ext>
            </a:extLst>
          </p:cNvPr>
          <p:cNvSpPr/>
          <p:nvPr userDrawn="1"/>
        </p:nvSpPr>
        <p:spPr>
          <a:xfrm rot="21297028">
            <a:off x="4456977" y="165679"/>
            <a:ext cx="4776622" cy="4776997"/>
          </a:xfrm>
          <a:custGeom>
            <a:avLst/>
            <a:gdLst/>
            <a:ahLst/>
            <a:cxnLst>
              <a:cxn ang="0">
                <a:pos x="wd2" y="hd2"/>
              </a:cxn>
              <a:cxn ang="5400000">
                <a:pos x="wd2" y="hd2"/>
              </a:cxn>
              <a:cxn ang="10800000">
                <a:pos x="wd2" y="hd2"/>
              </a:cxn>
              <a:cxn ang="16200000">
                <a:pos x="wd2" y="hd2"/>
              </a:cxn>
            </a:cxnLst>
            <a:rect l="0" t="0" r="r" b="b"/>
            <a:pathLst>
              <a:path w="21600" h="21325" extrusionOk="0">
                <a:moveTo>
                  <a:pt x="5220" y="18732"/>
                </a:moveTo>
                <a:cubicBezTo>
                  <a:pt x="5974" y="18971"/>
                  <a:pt x="6794" y="19102"/>
                  <a:pt x="7650" y="19102"/>
                </a:cubicBezTo>
                <a:cubicBezTo>
                  <a:pt x="11378" y="19102"/>
                  <a:pt x="14400" y="16616"/>
                  <a:pt x="14400" y="13549"/>
                </a:cubicBezTo>
                <a:cubicBezTo>
                  <a:pt x="14400" y="10482"/>
                  <a:pt x="11378" y="7996"/>
                  <a:pt x="7650" y="7996"/>
                </a:cubicBezTo>
                <a:cubicBezTo>
                  <a:pt x="3922" y="7996"/>
                  <a:pt x="900" y="10482"/>
                  <a:pt x="900" y="13549"/>
                </a:cubicBezTo>
                <a:cubicBezTo>
                  <a:pt x="900" y="15194"/>
                  <a:pt x="1769" y="16672"/>
                  <a:pt x="3150" y="17688"/>
                </a:cubicBezTo>
                <a:lnTo>
                  <a:pt x="3150" y="20435"/>
                </a:lnTo>
                <a:cubicBezTo>
                  <a:pt x="3150" y="20435"/>
                  <a:pt x="5220" y="18732"/>
                  <a:pt x="5220" y="18732"/>
                </a:cubicBezTo>
                <a:close/>
                <a:moveTo>
                  <a:pt x="15055" y="11920"/>
                </a:moveTo>
                <a:cubicBezTo>
                  <a:pt x="15514" y="11858"/>
                  <a:pt x="15957" y="11758"/>
                  <a:pt x="16380" y="11624"/>
                </a:cubicBezTo>
                <a:lnTo>
                  <a:pt x="18450" y="13327"/>
                </a:lnTo>
                <a:lnTo>
                  <a:pt x="18450" y="10581"/>
                </a:lnTo>
                <a:cubicBezTo>
                  <a:pt x="19831" y="9564"/>
                  <a:pt x="20700" y="8086"/>
                  <a:pt x="20700" y="6442"/>
                </a:cubicBezTo>
                <a:cubicBezTo>
                  <a:pt x="20700" y="3374"/>
                  <a:pt x="17678" y="888"/>
                  <a:pt x="13950" y="888"/>
                </a:cubicBezTo>
                <a:cubicBezTo>
                  <a:pt x="10222" y="888"/>
                  <a:pt x="7200" y="3374"/>
                  <a:pt x="7200" y="6442"/>
                </a:cubicBezTo>
                <a:cubicBezTo>
                  <a:pt x="7200" y="6670"/>
                  <a:pt x="7217" y="6895"/>
                  <a:pt x="7249" y="7117"/>
                </a:cubicBezTo>
                <a:cubicBezTo>
                  <a:pt x="7382" y="7111"/>
                  <a:pt x="7515" y="7108"/>
                  <a:pt x="7650" y="7108"/>
                </a:cubicBezTo>
                <a:cubicBezTo>
                  <a:pt x="11185" y="7108"/>
                  <a:pt x="14197" y="9130"/>
                  <a:pt x="15055" y="11920"/>
                </a:cubicBezTo>
                <a:close/>
                <a:moveTo>
                  <a:pt x="15248" y="12791"/>
                </a:moveTo>
                <a:cubicBezTo>
                  <a:pt x="15282" y="13039"/>
                  <a:pt x="15300" y="13293"/>
                  <a:pt x="15300" y="13549"/>
                </a:cubicBezTo>
                <a:cubicBezTo>
                  <a:pt x="15300" y="17146"/>
                  <a:pt x="11842" y="19991"/>
                  <a:pt x="7650" y="19991"/>
                </a:cubicBezTo>
                <a:cubicBezTo>
                  <a:pt x="6889" y="19991"/>
                  <a:pt x="6143" y="19898"/>
                  <a:pt x="5430" y="19716"/>
                </a:cubicBezTo>
                <a:lnTo>
                  <a:pt x="3726" y="21118"/>
                </a:lnTo>
                <a:cubicBezTo>
                  <a:pt x="3140" y="21600"/>
                  <a:pt x="2250" y="21189"/>
                  <a:pt x="2250" y="20435"/>
                </a:cubicBezTo>
                <a:lnTo>
                  <a:pt x="2250" y="18116"/>
                </a:lnTo>
                <a:cubicBezTo>
                  <a:pt x="829" y="16926"/>
                  <a:pt x="0" y="15300"/>
                  <a:pt x="0" y="13549"/>
                </a:cubicBezTo>
                <a:cubicBezTo>
                  <a:pt x="0" y="10331"/>
                  <a:pt x="2768" y="7716"/>
                  <a:pt x="6352" y="7200"/>
                </a:cubicBezTo>
                <a:cubicBezTo>
                  <a:pt x="6318" y="6952"/>
                  <a:pt x="6300" y="6698"/>
                  <a:pt x="6300" y="6442"/>
                </a:cubicBezTo>
                <a:cubicBezTo>
                  <a:pt x="6300" y="2844"/>
                  <a:pt x="9758" y="0"/>
                  <a:pt x="13950" y="0"/>
                </a:cubicBezTo>
                <a:cubicBezTo>
                  <a:pt x="18142" y="0"/>
                  <a:pt x="21600" y="2844"/>
                  <a:pt x="21600" y="6442"/>
                </a:cubicBezTo>
                <a:cubicBezTo>
                  <a:pt x="21600" y="8192"/>
                  <a:pt x="20771" y="9818"/>
                  <a:pt x="19350" y="11008"/>
                </a:cubicBezTo>
                <a:lnTo>
                  <a:pt x="19350" y="13327"/>
                </a:lnTo>
                <a:cubicBezTo>
                  <a:pt x="19350" y="14081"/>
                  <a:pt x="18460" y="14492"/>
                  <a:pt x="17874" y="14010"/>
                </a:cubicBezTo>
                <a:lnTo>
                  <a:pt x="16170" y="12608"/>
                </a:lnTo>
                <a:cubicBezTo>
                  <a:pt x="15868" y="12685"/>
                  <a:pt x="15561" y="12746"/>
                  <a:pt x="15248" y="12791"/>
                </a:cubicBezTo>
                <a:cubicBezTo>
                  <a:pt x="15248" y="12791"/>
                  <a:pt x="15248" y="12791"/>
                  <a:pt x="15248" y="12791"/>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317149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Background_Secure">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DA26B3B-C363-A244-A4FE-BDB33EDE470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1" name="Shape">
            <a:extLst>
              <a:ext uri="{FF2B5EF4-FFF2-40B4-BE49-F238E27FC236}">
                <a16:creationId xmlns:a16="http://schemas.microsoft.com/office/drawing/2014/main" id="{1C036F05-2637-4D4F-A3A6-C03F29EB5F3B}"/>
              </a:ext>
            </a:extLst>
          </p:cNvPr>
          <p:cNvSpPr/>
          <p:nvPr userDrawn="1"/>
        </p:nvSpPr>
        <p:spPr>
          <a:xfrm rot="21249345">
            <a:off x="5029435" y="107"/>
            <a:ext cx="3833594" cy="4961109"/>
          </a:xfrm>
          <a:custGeom>
            <a:avLst/>
            <a:gdLst/>
            <a:ahLst/>
            <a:cxnLst>
              <a:cxn ang="0">
                <a:pos x="wd2" y="hd2"/>
              </a:cxn>
              <a:cxn ang="5400000">
                <a:pos x="wd2" y="hd2"/>
              </a:cxn>
              <a:cxn ang="10800000">
                <a:pos x="wd2" y="hd2"/>
              </a:cxn>
              <a:cxn ang="16200000">
                <a:pos x="wd2" y="hd2"/>
              </a:cxn>
            </a:cxnLst>
            <a:rect l="0" t="0" r="r" b="b"/>
            <a:pathLst>
              <a:path w="21600" h="21600" extrusionOk="0">
                <a:moveTo>
                  <a:pt x="1271" y="8836"/>
                </a:moveTo>
                <a:lnTo>
                  <a:pt x="20329" y="8836"/>
                </a:lnTo>
                <a:lnTo>
                  <a:pt x="20329" y="20618"/>
                </a:lnTo>
                <a:lnTo>
                  <a:pt x="1271" y="20618"/>
                </a:lnTo>
                <a:cubicBezTo>
                  <a:pt x="1271" y="20618"/>
                  <a:pt x="1271" y="8836"/>
                  <a:pt x="1271" y="8836"/>
                </a:cubicBezTo>
                <a:close/>
                <a:moveTo>
                  <a:pt x="12960" y="5809"/>
                </a:moveTo>
                <a:lnTo>
                  <a:pt x="12960" y="7855"/>
                </a:lnTo>
                <a:lnTo>
                  <a:pt x="8640" y="7855"/>
                </a:lnTo>
                <a:lnTo>
                  <a:pt x="8640" y="5809"/>
                </a:lnTo>
                <a:cubicBezTo>
                  <a:pt x="8640" y="4907"/>
                  <a:pt x="9605" y="4173"/>
                  <a:pt x="10800" y="4173"/>
                </a:cubicBezTo>
                <a:cubicBezTo>
                  <a:pt x="11995" y="4173"/>
                  <a:pt x="12960" y="4907"/>
                  <a:pt x="12960" y="5809"/>
                </a:cubicBezTo>
                <a:close/>
                <a:moveTo>
                  <a:pt x="4447" y="5809"/>
                </a:moveTo>
                <a:cubicBezTo>
                  <a:pt x="4447" y="3145"/>
                  <a:pt x="7289" y="982"/>
                  <a:pt x="10800" y="982"/>
                </a:cubicBezTo>
                <a:cubicBezTo>
                  <a:pt x="14311" y="982"/>
                  <a:pt x="17153" y="3145"/>
                  <a:pt x="17153" y="5809"/>
                </a:cubicBezTo>
                <a:lnTo>
                  <a:pt x="17153" y="7855"/>
                </a:lnTo>
                <a:lnTo>
                  <a:pt x="14231" y="7855"/>
                </a:lnTo>
                <a:lnTo>
                  <a:pt x="14231" y="5809"/>
                </a:lnTo>
                <a:cubicBezTo>
                  <a:pt x="14231" y="4361"/>
                  <a:pt x="12693" y="3191"/>
                  <a:pt x="10800" y="3191"/>
                </a:cubicBezTo>
                <a:cubicBezTo>
                  <a:pt x="8907" y="3191"/>
                  <a:pt x="7369" y="4361"/>
                  <a:pt x="7369" y="5809"/>
                </a:cubicBezTo>
                <a:lnTo>
                  <a:pt x="7369" y="7855"/>
                </a:lnTo>
                <a:lnTo>
                  <a:pt x="4447" y="7855"/>
                </a:lnTo>
                <a:cubicBezTo>
                  <a:pt x="4447" y="7855"/>
                  <a:pt x="4447" y="5809"/>
                  <a:pt x="4447" y="5809"/>
                </a:cubicBezTo>
                <a:close/>
                <a:moveTo>
                  <a:pt x="21600" y="20618"/>
                </a:moveTo>
                <a:lnTo>
                  <a:pt x="21600" y="8836"/>
                </a:lnTo>
                <a:cubicBezTo>
                  <a:pt x="21600" y="8294"/>
                  <a:pt x="21031" y="7855"/>
                  <a:pt x="20329" y="7855"/>
                </a:cubicBezTo>
                <a:lnTo>
                  <a:pt x="18424" y="7855"/>
                </a:lnTo>
                <a:lnTo>
                  <a:pt x="18424" y="5809"/>
                </a:lnTo>
                <a:cubicBezTo>
                  <a:pt x="18424" y="2599"/>
                  <a:pt x="15008" y="0"/>
                  <a:pt x="10800" y="0"/>
                </a:cubicBezTo>
                <a:cubicBezTo>
                  <a:pt x="6592" y="0"/>
                  <a:pt x="3176" y="2599"/>
                  <a:pt x="3176" y="5809"/>
                </a:cubicBezTo>
                <a:lnTo>
                  <a:pt x="3176" y="7855"/>
                </a:lnTo>
                <a:lnTo>
                  <a:pt x="1271" y="7855"/>
                </a:lnTo>
                <a:cubicBezTo>
                  <a:pt x="569" y="7855"/>
                  <a:pt x="0" y="8294"/>
                  <a:pt x="0" y="8836"/>
                </a:cubicBezTo>
                <a:lnTo>
                  <a:pt x="0" y="20618"/>
                </a:lnTo>
                <a:cubicBezTo>
                  <a:pt x="0" y="21161"/>
                  <a:pt x="569" y="21600"/>
                  <a:pt x="1271" y="21600"/>
                </a:cubicBezTo>
                <a:lnTo>
                  <a:pt x="20329" y="21600"/>
                </a:lnTo>
                <a:cubicBezTo>
                  <a:pt x="21031" y="21600"/>
                  <a:pt x="21600" y="21161"/>
                  <a:pt x="21600" y="20618"/>
                </a:cubicBezTo>
                <a:close/>
                <a:moveTo>
                  <a:pt x="16289" y="11405"/>
                </a:moveTo>
                <a:cubicBezTo>
                  <a:pt x="16559" y="11578"/>
                  <a:pt x="16595" y="11888"/>
                  <a:pt x="16370" y="12096"/>
                </a:cubicBezTo>
                <a:lnTo>
                  <a:pt x="9573" y="18400"/>
                </a:lnTo>
                <a:lnTo>
                  <a:pt x="5268" y="15074"/>
                </a:lnTo>
                <a:cubicBezTo>
                  <a:pt x="5025" y="14879"/>
                  <a:pt x="5032" y="14569"/>
                  <a:pt x="5284" y="14380"/>
                </a:cubicBezTo>
                <a:cubicBezTo>
                  <a:pt x="5530" y="14197"/>
                  <a:pt x="5921" y="14197"/>
                  <a:pt x="6167" y="14380"/>
                </a:cubicBezTo>
                <a:lnTo>
                  <a:pt x="9487" y="16946"/>
                </a:lnTo>
                <a:lnTo>
                  <a:pt x="15394" y="11467"/>
                </a:lnTo>
                <a:cubicBezTo>
                  <a:pt x="15619" y="11259"/>
                  <a:pt x="16020" y="11231"/>
                  <a:pt x="16289" y="11405"/>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136274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ue Background_Tim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02A057F-62C5-624D-BEB9-27EADF781B8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188B3126-FDE8-AB4F-9FE6-BD09017F3282}"/>
              </a:ext>
            </a:extLst>
          </p:cNvPr>
          <p:cNvSpPr/>
          <p:nvPr userDrawn="1"/>
        </p:nvSpPr>
        <p:spPr>
          <a:xfrm rot="21115734">
            <a:off x="4796678" y="148273"/>
            <a:ext cx="4553790" cy="4934072"/>
          </a:xfrm>
          <a:custGeom>
            <a:avLst/>
            <a:gdLst>
              <a:gd name="connsiteX0" fmla="*/ 2504729 w 4553790"/>
              <a:gd name="connsiteY0" fmla="*/ 2283538 h 4934072"/>
              <a:gd name="connsiteX1" fmla="*/ 2467036 w 4553790"/>
              <a:gd name="connsiteY1" fmla="*/ 2279724 h 4934072"/>
              <a:gd name="connsiteX2" fmla="*/ 2279724 w 4553790"/>
              <a:gd name="connsiteY2" fmla="*/ 2467036 h 4934072"/>
              <a:gd name="connsiteX3" fmla="*/ 2467036 w 4553790"/>
              <a:gd name="connsiteY3" fmla="*/ 2654348 h 4934072"/>
              <a:gd name="connsiteX4" fmla="*/ 2654348 w 4553790"/>
              <a:gd name="connsiteY4" fmla="*/ 2467036 h 4934072"/>
              <a:gd name="connsiteX5" fmla="*/ 2504729 w 4553790"/>
              <a:gd name="connsiteY5" fmla="*/ 2283538 h 4934072"/>
              <a:gd name="connsiteX6" fmla="*/ 1610912 w 4553790"/>
              <a:gd name="connsiteY6" fmla="*/ 1125528 h 4934072"/>
              <a:gd name="connsiteX7" fmla="*/ 1676214 w 4553790"/>
              <a:gd name="connsiteY7" fmla="*/ 1172528 h 4934072"/>
              <a:gd name="connsiteX8" fmla="*/ 2265790 w 4553790"/>
              <a:gd name="connsiteY8" fmla="*/ 2125991 h 4934072"/>
              <a:gd name="connsiteX9" fmla="*/ 2467036 w 4553790"/>
              <a:gd name="connsiteY9" fmla="*/ 2069341 h 4934072"/>
              <a:gd name="connsiteX10" fmla="*/ 2717166 w 4553790"/>
              <a:gd name="connsiteY10" fmla="*/ 2160484 h 4934072"/>
              <a:gd name="connsiteX11" fmla="*/ 3259686 w 4553790"/>
              <a:gd name="connsiteY11" fmla="*/ 1554690 h 4934072"/>
              <a:gd name="connsiteX12" fmla="*/ 3408164 w 4553790"/>
              <a:gd name="connsiteY12" fmla="*/ 1546466 h 4934072"/>
              <a:gd name="connsiteX13" fmla="*/ 3416388 w 4553790"/>
              <a:gd name="connsiteY13" fmla="*/ 1694945 h 4934072"/>
              <a:gd name="connsiteX14" fmla="*/ 2841203 w 4553790"/>
              <a:gd name="connsiteY14" fmla="*/ 2337288 h 4934072"/>
              <a:gd name="connsiteX15" fmla="*/ 2864731 w 4553790"/>
              <a:gd name="connsiteY15" fmla="*/ 2467036 h 4934072"/>
              <a:gd name="connsiteX16" fmla="*/ 2467036 w 4553790"/>
              <a:gd name="connsiteY16" fmla="*/ 2864731 h 4934072"/>
              <a:gd name="connsiteX17" fmla="*/ 2069341 w 4553790"/>
              <a:gd name="connsiteY17" fmla="*/ 2467036 h 4934072"/>
              <a:gd name="connsiteX18" fmla="*/ 2116169 w 4553790"/>
              <a:gd name="connsiteY18" fmla="*/ 2284064 h 4934072"/>
              <a:gd name="connsiteX19" fmla="*/ 1497354 w 4553790"/>
              <a:gd name="connsiteY19" fmla="*/ 1283316 h 4934072"/>
              <a:gd name="connsiteX20" fmla="*/ 1531390 w 4553790"/>
              <a:gd name="connsiteY20" fmla="*/ 1138492 h 4934072"/>
              <a:gd name="connsiteX21" fmla="*/ 1610912 w 4553790"/>
              <a:gd name="connsiteY21" fmla="*/ 1125528 h 4934072"/>
              <a:gd name="connsiteX22" fmla="*/ 2733154 w 4553790"/>
              <a:gd name="connsiteY22" fmla="*/ 759228 h 4934072"/>
              <a:gd name="connsiteX23" fmla="*/ 2572114 w 4553790"/>
              <a:gd name="connsiteY23" fmla="*/ 741938 h 4934072"/>
              <a:gd name="connsiteX24" fmla="*/ 2572114 w 4553790"/>
              <a:gd name="connsiteY24" fmla="*/ 1066079 h 4934072"/>
              <a:gd name="connsiteX25" fmla="*/ 2467036 w 4553790"/>
              <a:gd name="connsiteY25" fmla="*/ 1171157 h 4934072"/>
              <a:gd name="connsiteX26" fmla="*/ 2361959 w 4553790"/>
              <a:gd name="connsiteY26" fmla="*/ 1066079 h 4934072"/>
              <a:gd name="connsiteX27" fmla="*/ 2361959 w 4553790"/>
              <a:gd name="connsiteY27" fmla="*/ 741938 h 4934072"/>
              <a:gd name="connsiteX28" fmla="*/ 741938 w 4553790"/>
              <a:gd name="connsiteY28" fmla="*/ 2361959 h 4934072"/>
              <a:gd name="connsiteX29" fmla="*/ 1066080 w 4553790"/>
              <a:gd name="connsiteY29" fmla="*/ 2361959 h 4934072"/>
              <a:gd name="connsiteX30" fmla="*/ 1171157 w 4553790"/>
              <a:gd name="connsiteY30" fmla="*/ 2467036 h 4934072"/>
              <a:gd name="connsiteX31" fmla="*/ 1066079 w 4553790"/>
              <a:gd name="connsiteY31" fmla="*/ 2572113 h 4934072"/>
              <a:gd name="connsiteX32" fmla="*/ 741938 w 4553790"/>
              <a:gd name="connsiteY32" fmla="*/ 2572113 h 4934072"/>
              <a:gd name="connsiteX33" fmla="*/ 2361959 w 4553790"/>
              <a:gd name="connsiteY33" fmla="*/ 4192362 h 4934072"/>
              <a:gd name="connsiteX34" fmla="*/ 2361958 w 4553790"/>
              <a:gd name="connsiteY34" fmla="*/ 3867993 h 4934072"/>
              <a:gd name="connsiteX35" fmla="*/ 2467036 w 4553790"/>
              <a:gd name="connsiteY35" fmla="*/ 3762915 h 4934072"/>
              <a:gd name="connsiteX36" fmla="*/ 2572113 w 4553790"/>
              <a:gd name="connsiteY36" fmla="*/ 3867993 h 4934072"/>
              <a:gd name="connsiteX37" fmla="*/ 2572113 w 4553790"/>
              <a:gd name="connsiteY37" fmla="*/ 4192362 h 4934072"/>
              <a:gd name="connsiteX38" fmla="*/ 4192134 w 4553790"/>
              <a:gd name="connsiteY38" fmla="*/ 2572113 h 4934072"/>
              <a:gd name="connsiteX39" fmla="*/ 3867993 w 4553790"/>
              <a:gd name="connsiteY39" fmla="*/ 2572114 h 4934072"/>
              <a:gd name="connsiteX40" fmla="*/ 3762915 w 4553790"/>
              <a:gd name="connsiteY40" fmla="*/ 2467036 h 4934072"/>
              <a:gd name="connsiteX41" fmla="*/ 3867993 w 4553790"/>
              <a:gd name="connsiteY41" fmla="*/ 2361959 h 4934072"/>
              <a:gd name="connsiteX42" fmla="*/ 4192134 w 4553790"/>
              <a:gd name="connsiteY42" fmla="*/ 2361959 h 4934072"/>
              <a:gd name="connsiteX43" fmla="*/ 2733154 w 4553790"/>
              <a:gd name="connsiteY43" fmla="*/ 759228 h 4934072"/>
              <a:gd name="connsiteX44" fmla="*/ 2665193 w 4553790"/>
              <a:gd name="connsiteY44" fmla="*/ 536339 h 4934072"/>
              <a:gd name="connsiteX45" fmla="*/ 4368274 w 4553790"/>
              <a:gd name="connsiteY45" fmla="*/ 2076383 h 4934072"/>
              <a:gd name="connsiteX46" fmla="*/ 4396904 w 4553790"/>
              <a:gd name="connsiteY46" fmla="*/ 2263460 h 4934072"/>
              <a:gd name="connsiteX47" fmla="*/ 4264775 w 4553790"/>
              <a:gd name="connsiteY47" fmla="*/ 3195210 h 4934072"/>
              <a:gd name="connsiteX48" fmla="*/ 4255027 w 4553790"/>
              <a:gd name="connsiteY48" fmla="*/ 3221798 h 4934072"/>
              <a:gd name="connsiteX49" fmla="*/ 2467036 w 4553790"/>
              <a:gd name="connsiteY49" fmla="*/ 4408000 h 4934072"/>
              <a:gd name="connsiteX50" fmla="*/ 526301 w 4553790"/>
              <a:gd name="connsiteY50" fmla="*/ 2467036 h 4934072"/>
              <a:gd name="connsiteX51" fmla="*/ 2467036 w 4553790"/>
              <a:gd name="connsiteY51" fmla="*/ 526301 h 4934072"/>
              <a:gd name="connsiteX52" fmla="*/ 2665193 w 4553790"/>
              <a:gd name="connsiteY52" fmla="*/ 536339 h 4934072"/>
              <a:gd name="connsiteX53" fmla="*/ 2718912 w 4553790"/>
              <a:gd name="connsiteY53" fmla="*/ 12761 h 4934072"/>
              <a:gd name="connsiteX54" fmla="*/ 4512159 w 4553790"/>
              <a:gd name="connsiteY54" fmla="*/ 1088664 h 4934072"/>
              <a:gd name="connsiteX55" fmla="*/ 4553790 w 4553790"/>
              <a:gd name="connsiteY55" fmla="*/ 1157118 h 4934072"/>
              <a:gd name="connsiteX56" fmla="*/ 4504646 w 4553790"/>
              <a:gd name="connsiteY56" fmla="*/ 1503677 h 4934072"/>
              <a:gd name="connsiteX57" fmla="*/ 4450908 w 4553790"/>
              <a:gd name="connsiteY57" fmla="*/ 1392295 h 4934072"/>
              <a:gd name="connsiteX58" fmla="*/ 2467036 w 4553790"/>
              <a:gd name="connsiteY58" fmla="*/ 210383 h 4934072"/>
              <a:gd name="connsiteX59" fmla="*/ 210383 w 4553790"/>
              <a:gd name="connsiteY59" fmla="*/ 2467036 h 4934072"/>
              <a:gd name="connsiteX60" fmla="*/ 2467036 w 4553790"/>
              <a:gd name="connsiteY60" fmla="*/ 4723689 h 4934072"/>
              <a:gd name="connsiteX61" fmla="*/ 4061957 w 4553790"/>
              <a:gd name="connsiteY61" fmla="*/ 4062043 h 4934072"/>
              <a:gd name="connsiteX62" fmla="*/ 4156618 w 4553790"/>
              <a:gd name="connsiteY62" fmla="*/ 3957919 h 4934072"/>
              <a:gd name="connsiteX63" fmla="*/ 4107475 w 4553790"/>
              <a:gd name="connsiteY63" fmla="*/ 4304470 h 4934072"/>
              <a:gd name="connsiteX64" fmla="*/ 4035382 w 4553790"/>
              <a:gd name="connsiteY64" fmla="*/ 4370007 h 4934072"/>
              <a:gd name="connsiteX65" fmla="*/ 2467036 w 4553790"/>
              <a:gd name="connsiteY65" fmla="*/ 4934072 h 4934072"/>
              <a:gd name="connsiteX66" fmla="*/ 0 w 4553790"/>
              <a:gd name="connsiteY66" fmla="*/ 2467036 h 4934072"/>
              <a:gd name="connsiteX67" fmla="*/ 2467036 w 4553790"/>
              <a:gd name="connsiteY67" fmla="*/ 0 h 4934072"/>
              <a:gd name="connsiteX68" fmla="*/ 2718912 w 4553790"/>
              <a:gd name="connsiteY68" fmla="*/ 12761 h 493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53790" h="4934072">
                <a:moveTo>
                  <a:pt x="2504729" y="2283538"/>
                </a:moveTo>
                <a:cubicBezTo>
                  <a:pt x="2492549" y="2281038"/>
                  <a:pt x="2479942" y="2279724"/>
                  <a:pt x="2467036" y="2279724"/>
                </a:cubicBezTo>
                <a:cubicBezTo>
                  <a:pt x="2363786" y="2279724"/>
                  <a:pt x="2279724" y="2363786"/>
                  <a:pt x="2279724" y="2467036"/>
                </a:cubicBezTo>
                <a:cubicBezTo>
                  <a:pt x="2279724" y="2570286"/>
                  <a:pt x="2363786" y="2654348"/>
                  <a:pt x="2467036" y="2654348"/>
                </a:cubicBezTo>
                <a:cubicBezTo>
                  <a:pt x="2570286" y="2654348"/>
                  <a:pt x="2654348" y="2570286"/>
                  <a:pt x="2654348" y="2467036"/>
                </a:cubicBezTo>
                <a:cubicBezTo>
                  <a:pt x="2654348" y="2376692"/>
                  <a:pt x="2589988" y="2301039"/>
                  <a:pt x="2504729" y="2283538"/>
                </a:cubicBezTo>
                <a:close/>
                <a:moveTo>
                  <a:pt x="1610912" y="1125528"/>
                </a:moveTo>
                <a:cubicBezTo>
                  <a:pt x="1637153" y="1131696"/>
                  <a:pt x="1661024" y="1147857"/>
                  <a:pt x="1676214" y="1172528"/>
                </a:cubicBezTo>
                <a:lnTo>
                  <a:pt x="2265790" y="2125991"/>
                </a:lnTo>
                <a:cubicBezTo>
                  <a:pt x="2324953" y="2090813"/>
                  <a:pt x="2393253" y="2069341"/>
                  <a:pt x="2467036" y="2069341"/>
                </a:cubicBezTo>
                <a:cubicBezTo>
                  <a:pt x="2562291" y="2069341"/>
                  <a:pt x="2648637" y="2104519"/>
                  <a:pt x="2717166" y="2160484"/>
                </a:cubicBezTo>
                <a:lnTo>
                  <a:pt x="3259686" y="1554690"/>
                </a:lnTo>
                <a:cubicBezTo>
                  <a:pt x="3298518" y="1511288"/>
                  <a:pt x="3364992" y="1507633"/>
                  <a:pt x="3408164" y="1546466"/>
                </a:cubicBezTo>
                <a:cubicBezTo>
                  <a:pt x="3451338" y="1585071"/>
                  <a:pt x="3454992" y="1651544"/>
                  <a:pt x="3416388" y="1694945"/>
                </a:cubicBezTo>
                <a:lnTo>
                  <a:pt x="2841203" y="2337288"/>
                </a:lnTo>
                <a:cubicBezTo>
                  <a:pt x="2855366" y="2378177"/>
                  <a:pt x="2864731" y="2421350"/>
                  <a:pt x="2864731" y="2467036"/>
                </a:cubicBezTo>
                <a:cubicBezTo>
                  <a:pt x="2864731" y="2686328"/>
                  <a:pt x="2686328" y="2864731"/>
                  <a:pt x="2467036" y="2864731"/>
                </a:cubicBezTo>
                <a:cubicBezTo>
                  <a:pt x="2247744" y="2864731"/>
                  <a:pt x="2069341" y="2686328"/>
                  <a:pt x="2069341" y="2467036"/>
                </a:cubicBezTo>
                <a:cubicBezTo>
                  <a:pt x="2069341" y="2400791"/>
                  <a:pt x="2087387" y="2339115"/>
                  <a:pt x="2116169" y="2284064"/>
                </a:cubicBezTo>
                <a:lnTo>
                  <a:pt x="1497354" y="1283316"/>
                </a:lnTo>
                <a:cubicBezTo>
                  <a:pt x="1466744" y="1233746"/>
                  <a:pt x="1482049" y="1169101"/>
                  <a:pt x="1531390" y="1138492"/>
                </a:cubicBezTo>
                <a:cubicBezTo>
                  <a:pt x="1556060" y="1123187"/>
                  <a:pt x="1584671" y="1119361"/>
                  <a:pt x="1610912" y="1125528"/>
                </a:cubicBezTo>
                <a:close/>
                <a:moveTo>
                  <a:pt x="2733154" y="759228"/>
                </a:moveTo>
                <a:cubicBezTo>
                  <a:pt x="2680227" y="751024"/>
                  <a:pt x="2626509" y="745222"/>
                  <a:pt x="2572114" y="741938"/>
                </a:cubicBezTo>
                <a:lnTo>
                  <a:pt x="2572114" y="1066079"/>
                </a:lnTo>
                <a:cubicBezTo>
                  <a:pt x="2572113" y="1124101"/>
                  <a:pt x="2525057" y="1171157"/>
                  <a:pt x="2467036" y="1171157"/>
                </a:cubicBezTo>
                <a:cubicBezTo>
                  <a:pt x="2409015" y="1171157"/>
                  <a:pt x="2361958" y="1124100"/>
                  <a:pt x="2361959" y="1066079"/>
                </a:cubicBezTo>
                <a:lnTo>
                  <a:pt x="2361959" y="741938"/>
                </a:lnTo>
                <a:cubicBezTo>
                  <a:pt x="1491643" y="794477"/>
                  <a:pt x="794477" y="1491643"/>
                  <a:pt x="741938" y="2361959"/>
                </a:cubicBezTo>
                <a:lnTo>
                  <a:pt x="1066080" y="2361959"/>
                </a:lnTo>
                <a:cubicBezTo>
                  <a:pt x="1124100" y="2361959"/>
                  <a:pt x="1171157" y="2409015"/>
                  <a:pt x="1171157" y="2467036"/>
                </a:cubicBezTo>
                <a:cubicBezTo>
                  <a:pt x="1171157" y="2525057"/>
                  <a:pt x="1124101" y="2572113"/>
                  <a:pt x="1066079" y="2572113"/>
                </a:cubicBezTo>
                <a:lnTo>
                  <a:pt x="741938" y="2572113"/>
                </a:lnTo>
                <a:cubicBezTo>
                  <a:pt x="794477" y="3442429"/>
                  <a:pt x="1491643" y="4139595"/>
                  <a:pt x="2361959" y="4192362"/>
                </a:cubicBezTo>
                <a:lnTo>
                  <a:pt x="2361958" y="3867993"/>
                </a:lnTo>
                <a:cubicBezTo>
                  <a:pt x="2361959" y="3809971"/>
                  <a:pt x="2409015" y="3762915"/>
                  <a:pt x="2467036" y="3762915"/>
                </a:cubicBezTo>
                <a:cubicBezTo>
                  <a:pt x="2525057" y="3762915"/>
                  <a:pt x="2572114" y="3809971"/>
                  <a:pt x="2572113" y="3867993"/>
                </a:cubicBezTo>
                <a:lnTo>
                  <a:pt x="2572113" y="4192362"/>
                </a:lnTo>
                <a:cubicBezTo>
                  <a:pt x="3442429" y="4139595"/>
                  <a:pt x="4139595" y="3442429"/>
                  <a:pt x="4192134" y="2572113"/>
                </a:cubicBezTo>
                <a:lnTo>
                  <a:pt x="3867993" y="2572114"/>
                </a:lnTo>
                <a:cubicBezTo>
                  <a:pt x="3809971" y="2572113"/>
                  <a:pt x="3762915" y="2525057"/>
                  <a:pt x="3762915" y="2467036"/>
                </a:cubicBezTo>
                <a:cubicBezTo>
                  <a:pt x="3762915" y="2409015"/>
                  <a:pt x="3809971" y="2361959"/>
                  <a:pt x="3867993" y="2361959"/>
                </a:cubicBezTo>
                <a:lnTo>
                  <a:pt x="4192134" y="2361959"/>
                </a:lnTo>
                <a:cubicBezTo>
                  <a:pt x="4142879" y="1546038"/>
                  <a:pt x="3527057" y="882299"/>
                  <a:pt x="2733154" y="759228"/>
                </a:cubicBezTo>
                <a:close/>
                <a:moveTo>
                  <a:pt x="2665193" y="536339"/>
                </a:moveTo>
                <a:cubicBezTo>
                  <a:pt x="3512318" y="622624"/>
                  <a:pt x="4199962" y="1255923"/>
                  <a:pt x="4368274" y="2076383"/>
                </a:cubicBezTo>
                <a:lnTo>
                  <a:pt x="4396904" y="2263460"/>
                </a:lnTo>
                <a:lnTo>
                  <a:pt x="4264775" y="3195210"/>
                </a:lnTo>
                <a:lnTo>
                  <a:pt x="4255027" y="3221798"/>
                </a:lnTo>
                <a:cubicBezTo>
                  <a:pt x="3960021" y="3918190"/>
                  <a:pt x="3269679" y="4408000"/>
                  <a:pt x="2467036" y="4408000"/>
                </a:cubicBezTo>
                <a:cubicBezTo>
                  <a:pt x="1396845" y="4408000"/>
                  <a:pt x="526301" y="3537227"/>
                  <a:pt x="526301" y="2467036"/>
                </a:cubicBezTo>
                <a:cubicBezTo>
                  <a:pt x="526301" y="1396845"/>
                  <a:pt x="1396845" y="526301"/>
                  <a:pt x="2467036" y="526301"/>
                </a:cubicBezTo>
                <a:cubicBezTo>
                  <a:pt x="2533923" y="526301"/>
                  <a:pt x="2600030" y="529702"/>
                  <a:pt x="2665193" y="536339"/>
                </a:cubicBezTo>
                <a:close/>
                <a:moveTo>
                  <a:pt x="2718912" y="12761"/>
                </a:moveTo>
                <a:cubicBezTo>
                  <a:pt x="3464376" y="88704"/>
                  <a:pt x="4112741" y="497955"/>
                  <a:pt x="4512159" y="1088664"/>
                </a:cubicBezTo>
                <a:lnTo>
                  <a:pt x="4553790" y="1157118"/>
                </a:lnTo>
                <a:lnTo>
                  <a:pt x="4504646" y="1503677"/>
                </a:lnTo>
                <a:lnTo>
                  <a:pt x="4450908" y="1392295"/>
                </a:lnTo>
                <a:cubicBezTo>
                  <a:pt x="4068298" y="688900"/>
                  <a:pt x="3322461" y="210383"/>
                  <a:pt x="2467036" y="210383"/>
                </a:cubicBezTo>
                <a:cubicBezTo>
                  <a:pt x="1222554" y="210384"/>
                  <a:pt x="210384" y="1222782"/>
                  <a:pt x="210383" y="2467036"/>
                </a:cubicBezTo>
                <a:cubicBezTo>
                  <a:pt x="210383" y="3711518"/>
                  <a:pt x="1222553" y="4723688"/>
                  <a:pt x="2467036" y="4723689"/>
                </a:cubicBezTo>
                <a:cubicBezTo>
                  <a:pt x="3089163" y="4723689"/>
                  <a:pt x="3653326" y="4470646"/>
                  <a:pt x="4061957" y="4062043"/>
                </a:cubicBezTo>
                <a:lnTo>
                  <a:pt x="4156618" y="3957919"/>
                </a:lnTo>
                <a:lnTo>
                  <a:pt x="4107475" y="4304470"/>
                </a:lnTo>
                <a:lnTo>
                  <a:pt x="4035382" y="4370007"/>
                </a:lnTo>
                <a:cubicBezTo>
                  <a:pt x="3608763" y="4722235"/>
                  <a:pt x="3062166" y="4934072"/>
                  <a:pt x="2467036" y="4934072"/>
                </a:cubicBezTo>
                <a:cubicBezTo>
                  <a:pt x="1106740" y="4934072"/>
                  <a:pt x="0" y="3827332"/>
                  <a:pt x="0" y="2467036"/>
                </a:cubicBezTo>
                <a:cubicBezTo>
                  <a:pt x="0" y="1106740"/>
                  <a:pt x="1106740" y="0"/>
                  <a:pt x="2467036" y="0"/>
                </a:cubicBezTo>
                <a:cubicBezTo>
                  <a:pt x="2552055" y="0"/>
                  <a:pt x="2636082" y="4323"/>
                  <a:pt x="2718912" y="12761"/>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24457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 Background_Rocket">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3ECB01-C646-FF47-85EC-405B8D0AFEE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5" name="Shape">
            <a:extLst>
              <a:ext uri="{FF2B5EF4-FFF2-40B4-BE49-F238E27FC236}">
                <a16:creationId xmlns:a16="http://schemas.microsoft.com/office/drawing/2014/main" id="{BD3DA9E3-3BE1-F348-A6CA-FDF1242E7199}"/>
              </a:ext>
            </a:extLst>
          </p:cNvPr>
          <p:cNvSpPr/>
          <p:nvPr userDrawn="1"/>
        </p:nvSpPr>
        <p:spPr>
          <a:xfrm rot="21181781">
            <a:off x="4767250" y="325329"/>
            <a:ext cx="4502934" cy="4506079"/>
          </a:xfrm>
          <a:custGeom>
            <a:avLst/>
            <a:gdLst/>
            <a:ahLst/>
            <a:cxnLst>
              <a:cxn ang="0">
                <a:pos x="wd2" y="hd2"/>
              </a:cxn>
              <a:cxn ang="5400000">
                <a:pos x="wd2" y="hd2"/>
              </a:cxn>
              <a:cxn ang="10800000">
                <a:pos x="wd2" y="hd2"/>
              </a:cxn>
              <a:cxn ang="16200000">
                <a:pos x="wd2" y="hd2"/>
              </a:cxn>
            </a:cxnLst>
            <a:rect l="0" t="0" r="r" b="b"/>
            <a:pathLst>
              <a:path w="20998" h="20999" extrusionOk="0">
                <a:moveTo>
                  <a:pt x="2231" y="15652"/>
                </a:moveTo>
                <a:cubicBezTo>
                  <a:pt x="1853" y="15652"/>
                  <a:pt x="1647" y="15212"/>
                  <a:pt x="1889" y="14922"/>
                </a:cubicBezTo>
                <a:lnTo>
                  <a:pt x="4116" y="12251"/>
                </a:lnTo>
                <a:cubicBezTo>
                  <a:pt x="4274" y="12062"/>
                  <a:pt x="4555" y="12036"/>
                  <a:pt x="4744" y="12194"/>
                </a:cubicBezTo>
                <a:cubicBezTo>
                  <a:pt x="4933" y="12351"/>
                  <a:pt x="4958" y="12632"/>
                  <a:pt x="4801" y="12821"/>
                </a:cubicBezTo>
                <a:lnTo>
                  <a:pt x="3182" y="14762"/>
                </a:lnTo>
                <a:lnTo>
                  <a:pt x="4013" y="14762"/>
                </a:lnTo>
                <a:cubicBezTo>
                  <a:pt x="4369" y="14762"/>
                  <a:pt x="4581" y="15158"/>
                  <a:pt x="4384" y="15454"/>
                </a:cubicBezTo>
                <a:lnTo>
                  <a:pt x="2055" y="18944"/>
                </a:lnTo>
                <a:lnTo>
                  <a:pt x="5548" y="16617"/>
                </a:lnTo>
                <a:cubicBezTo>
                  <a:pt x="5844" y="16420"/>
                  <a:pt x="6241" y="16632"/>
                  <a:pt x="6241" y="16988"/>
                </a:cubicBezTo>
                <a:lnTo>
                  <a:pt x="6241" y="17818"/>
                </a:lnTo>
                <a:lnTo>
                  <a:pt x="8183" y="16201"/>
                </a:lnTo>
                <a:cubicBezTo>
                  <a:pt x="8372" y="16043"/>
                  <a:pt x="8653" y="16069"/>
                  <a:pt x="8811" y="16258"/>
                </a:cubicBezTo>
                <a:cubicBezTo>
                  <a:pt x="8968" y="16446"/>
                  <a:pt x="8943" y="16727"/>
                  <a:pt x="8754" y="16885"/>
                </a:cubicBezTo>
                <a:lnTo>
                  <a:pt x="6080" y="19111"/>
                </a:lnTo>
                <a:cubicBezTo>
                  <a:pt x="5790" y="19352"/>
                  <a:pt x="5350" y="19146"/>
                  <a:pt x="5350" y="18769"/>
                </a:cubicBezTo>
                <a:lnTo>
                  <a:pt x="5350" y="17820"/>
                </a:lnTo>
                <a:lnTo>
                  <a:pt x="696" y="20920"/>
                </a:lnTo>
                <a:cubicBezTo>
                  <a:pt x="291" y="21190"/>
                  <a:pt x="-192" y="20708"/>
                  <a:pt x="78" y="20303"/>
                </a:cubicBezTo>
                <a:lnTo>
                  <a:pt x="3181" y="15652"/>
                </a:lnTo>
                <a:cubicBezTo>
                  <a:pt x="3181" y="15652"/>
                  <a:pt x="2231" y="15652"/>
                  <a:pt x="2231" y="15652"/>
                </a:cubicBezTo>
                <a:close/>
                <a:moveTo>
                  <a:pt x="14706" y="7638"/>
                </a:moveTo>
                <a:cubicBezTo>
                  <a:pt x="15444" y="7638"/>
                  <a:pt x="16042" y="7040"/>
                  <a:pt x="16042" y="6302"/>
                </a:cubicBezTo>
                <a:cubicBezTo>
                  <a:pt x="16042" y="5565"/>
                  <a:pt x="15444" y="4967"/>
                  <a:pt x="14706" y="4967"/>
                </a:cubicBezTo>
                <a:cubicBezTo>
                  <a:pt x="13968" y="4967"/>
                  <a:pt x="13369" y="5565"/>
                  <a:pt x="13369" y="6302"/>
                </a:cubicBezTo>
                <a:cubicBezTo>
                  <a:pt x="13369" y="7040"/>
                  <a:pt x="13968" y="7638"/>
                  <a:pt x="14706" y="7638"/>
                </a:cubicBezTo>
                <a:close/>
                <a:moveTo>
                  <a:pt x="14706" y="8529"/>
                </a:moveTo>
                <a:cubicBezTo>
                  <a:pt x="13475" y="8529"/>
                  <a:pt x="12478" y="7532"/>
                  <a:pt x="12478" y="6302"/>
                </a:cubicBezTo>
                <a:cubicBezTo>
                  <a:pt x="12478" y="5073"/>
                  <a:pt x="13475" y="4076"/>
                  <a:pt x="14706" y="4076"/>
                </a:cubicBezTo>
                <a:cubicBezTo>
                  <a:pt x="15936" y="4076"/>
                  <a:pt x="16933" y="5073"/>
                  <a:pt x="16933" y="6302"/>
                </a:cubicBezTo>
                <a:cubicBezTo>
                  <a:pt x="16933" y="7532"/>
                  <a:pt x="15936" y="8529"/>
                  <a:pt x="14706" y="8529"/>
                </a:cubicBezTo>
                <a:close/>
                <a:moveTo>
                  <a:pt x="10531" y="9124"/>
                </a:moveTo>
                <a:lnTo>
                  <a:pt x="5853" y="15134"/>
                </a:lnTo>
                <a:lnTo>
                  <a:pt x="11868" y="10459"/>
                </a:lnTo>
                <a:cubicBezTo>
                  <a:pt x="11868" y="10459"/>
                  <a:pt x="10531" y="9124"/>
                  <a:pt x="10531" y="9124"/>
                </a:cubicBezTo>
                <a:close/>
                <a:moveTo>
                  <a:pt x="11307" y="14978"/>
                </a:moveTo>
                <a:lnTo>
                  <a:pt x="10976" y="15357"/>
                </a:lnTo>
                <a:cubicBezTo>
                  <a:pt x="11396" y="16196"/>
                  <a:pt x="11248" y="17532"/>
                  <a:pt x="10531" y="19364"/>
                </a:cubicBezTo>
                <a:lnTo>
                  <a:pt x="14540" y="16247"/>
                </a:lnTo>
                <a:lnTo>
                  <a:pt x="14212" y="12972"/>
                </a:lnTo>
                <a:cubicBezTo>
                  <a:pt x="13329" y="13669"/>
                  <a:pt x="12361" y="14340"/>
                  <a:pt x="11307" y="14978"/>
                </a:cubicBezTo>
                <a:close/>
                <a:moveTo>
                  <a:pt x="6011" y="9681"/>
                </a:moveTo>
                <a:cubicBezTo>
                  <a:pt x="6653" y="8623"/>
                  <a:pt x="7327" y="7652"/>
                  <a:pt x="8028" y="6766"/>
                </a:cubicBezTo>
                <a:lnTo>
                  <a:pt x="5236" y="6452"/>
                </a:lnTo>
                <a:lnTo>
                  <a:pt x="1620" y="10459"/>
                </a:lnTo>
                <a:cubicBezTo>
                  <a:pt x="3453" y="9743"/>
                  <a:pt x="4790" y="9594"/>
                  <a:pt x="5630" y="10014"/>
                </a:cubicBezTo>
                <a:cubicBezTo>
                  <a:pt x="5630" y="10014"/>
                  <a:pt x="6011" y="9681"/>
                  <a:pt x="6011" y="9681"/>
                </a:cubicBezTo>
                <a:close/>
                <a:moveTo>
                  <a:pt x="8744" y="14016"/>
                </a:moveTo>
                <a:lnTo>
                  <a:pt x="9640" y="14912"/>
                </a:lnTo>
                <a:cubicBezTo>
                  <a:pt x="19812" y="9336"/>
                  <a:pt x="20675" y="1897"/>
                  <a:pt x="19887" y="1110"/>
                </a:cubicBezTo>
                <a:cubicBezTo>
                  <a:pt x="19100" y="323"/>
                  <a:pt x="11656" y="1185"/>
                  <a:pt x="6076" y="11350"/>
                </a:cubicBezTo>
                <a:lnTo>
                  <a:pt x="6972" y="12246"/>
                </a:lnTo>
                <a:lnTo>
                  <a:pt x="9828" y="8577"/>
                </a:lnTo>
                <a:cubicBezTo>
                  <a:pt x="10157" y="8154"/>
                  <a:pt x="10782" y="8115"/>
                  <a:pt x="11161" y="8494"/>
                </a:cubicBezTo>
                <a:lnTo>
                  <a:pt x="12498" y="9830"/>
                </a:lnTo>
                <a:cubicBezTo>
                  <a:pt x="12877" y="10209"/>
                  <a:pt x="12838" y="10834"/>
                  <a:pt x="12415" y="11162"/>
                </a:cubicBezTo>
                <a:cubicBezTo>
                  <a:pt x="12415" y="11162"/>
                  <a:pt x="8744" y="14016"/>
                  <a:pt x="8744" y="14016"/>
                </a:cubicBezTo>
                <a:close/>
                <a:moveTo>
                  <a:pt x="8035" y="14567"/>
                </a:moveTo>
                <a:lnTo>
                  <a:pt x="6400" y="15837"/>
                </a:lnTo>
                <a:cubicBezTo>
                  <a:pt x="5572" y="16481"/>
                  <a:pt x="4506" y="15415"/>
                  <a:pt x="5150" y="14588"/>
                </a:cubicBezTo>
                <a:lnTo>
                  <a:pt x="6421" y="12954"/>
                </a:lnTo>
                <a:lnTo>
                  <a:pt x="5446" y="11980"/>
                </a:lnTo>
                <a:cubicBezTo>
                  <a:pt x="5166" y="11700"/>
                  <a:pt x="5104" y="11269"/>
                  <a:pt x="5295" y="10922"/>
                </a:cubicBezTo>
                <a:cubicBezTo>
                  <a:pt x="5307" y="10899"/>
                  <a:pt x="5320" y="10876"/>
                  <a:pt x="5332" y="10853"/>
                </a:cubicBezTo>
                <a:cubicBezTo>
                  <a:pt x="5298" y="10841"/>
                  <a:pt x="5264" y="10827"/>
                  <a:pt x="5231" y="10810"/>
                </a:cubicBezTo>
                <a:cubicBezTo>
                  <a:pt x="4674" y="10532"/>
                  <a:pt x="3564" y="10655"/>
                  <a:pt x="1945" y="11289"/>
                </a:cubicBezTo>
                <a:cubicBezTo>
                  <a:pt x="1069" y="11631"/>
                  <a:pt x="329" y="10560"/>
                  <a:pt x="958" y="9863"/>
                </a:cubicBezTo>
                <a:lnTo>
                  <a:pt x="4575" y="5856"/>
                </a:lnTo>
                <a:cubicBezTo>
                  <a:pt x="4767" y="5643"/>
                  <a:pt x="5051" y="5535"/>
                  <a:pt x="5336" y="5567"/>
                </a:cubicBezTo>
                <a:lnTo>
                  <a:pt x="8706" y="5946"/>
                </a:lnTo>
                <a:cubicBezTo>
                  <a:pt x="10472" y="3899"/>
                  <a:pt x="12387" y="2367"/>
                  <a:pt x="14366" y="1334"/>
                </a:cubicBezTo>
                <a:cubicBezTo>
                  <a:pt x="16972" y="-28"/>
                  <a:pt x="19627" y="-410"/>
                  <a:pt x="20517" y="480"/>
                </a:cubicBezTo>
                <a:cubicBezTo>
                  <a:pt x="21408" y="1370"/>
                  <a:pt x="21026" y="4023"/>
                  <a:pt x="19663" y="6627"/>
                </a:cubicBezTo>
                <a:cubicBezTo>
                  <a:pt x="18628" y="8607"/>
                  <a:pt x="17092" y="10524"/>
                  <a:pt x="15040" y="12290"/>
                </a:cubicBezTo>
                <a:lnTo>
                  <a:pt x="15427" y="16159"/>
                </a:lnTo>
                <a:cubicBezTo>
                  <a:pt x="15457" y="16463"/>
                  <a:pt x="15329" y="16762"/>
                  <a:pt x="15087" y="16950"/>
                </a:cubicBezTo>
                <a:lnTo>
                  <a:pt x="11078" y="20067"/>
                </a:lnTo>
                <a:cubicBezTo>
                  <a:pt x="10363" y="20622"/>
                  <a:pt x="9371" y="19882"/>
                  <a:pt x="9701" y="19039"/>
                </a:cubicBezTo>
                <a:cubicBezTo>
                  <a:pt x="10334" y="17421"/>
                  <a:pt x="10458" y="16312"/>
                  <a:pt x="10179" y="15755"/>
                </a:cubicBezTo>
                <a:cubicBezTo>
                  <a:pt x="10163" y="15722"/>
                  <a:pt x="10149" y="15689"/>
                  <a:pt x="10137" y="15655"/>
                </a:cubicBezTo>
                <a:cubicBezTo>
                  <a:pt x="10114" y="15668"/>
                  <a:pt x="10091" y="15680"/>
                  <a:pt x="10069" y="15692"/>
                </a:cubicBezTo>
                <a:cubicBezTo>
                  <a:pt x="9721" y="15883"/>
                  <a:pt x="9290" y="15821"/>
                  <a:pt x="9010" y="15541"/>
                </a:cubicBezTo>
                <a:cubicBezTo>
                  <a:pt x="9010" y="15541"/>
                  <a:pt x="8035" y="14567"/>
                  <a:pt x="8035" y="14567"/>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164943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_Two">
    <p:bg>
      <p:bgPr>
        <a:solidFill>
          <a:schemeClr val="tx2"/>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BB0C710-9601-FB4E-BFFD-03F5227D92F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Oval 1">
            <a:extLst>
              <a:ext uri="{FF2B5EF4-FFF2-40B4-BE49-F238E27FC236}">
                <a16:creationId xmlns:a16="http://schemas.microsoft.com/office/drawing/2014/main" id="{08837CD4-0857-5D44-95A1-FAE11C36B6C4}"/>
              </a:ext>
            </a:extLst>
          </p:cNvPr>
          <p:cNvSpPr>
            <a:spLocks noChangeAspect="1"/>
          </p:cNvSpPr>
          <p:nvPr userDrawn="1"/>
        </p:nvSpPr>
        <p:spPr>
          <a:xfrm>
            <a:off x="1735790"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8" indent="-91438" algn="ctr">
              <a:spcBef>
                <a:spcPts val="1200"/>
              </a:spcBef>
              <a:buClr>
                <a:schemeClr val="tx2"/>
              </a:buClr>
            </a:pPr>
            <a:endParaRPr lang="en-US" sz="1600" dirty="0">
              <a:solidFill>
                <a:schemeClr val="accent1"/>
              </a:solidFill>
            </a:endParaRPr>
          </a:p>
        </p:txBody>
      </p:sp>
      <p:sp>
        <p:nvSpPr>
          <p:cNvPr id="16" name="Oval 15">
            <a:extLst>
              <a:ext uri="{FF2B5EF4-FFF2-40B4-BE49-F238E27FC236}">
                <a16:creationId xmlns:a16="http://schemas.microsoft.com/office/drawing/2014/main" id="{7FE0D2F2-BCF3-7D47-9315-C39A82E900D9}"/>
              </a:ext>
            </a:extLst>
          </p:cNvPr>
          <p:cNvSpPr>
            <a:spLocks noChangeAspect="1"/>
          </p:cNvSpPr>
          <p:nvPr userDrawn="1"/>
        </p:nvSpPr>
        <p:spPr>
          <a:xfrm>
            <a:off x="6165312"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8" indent="-91438" algn="ctr">
              <a:spcBef>
                <a:spcPts val="1200"/>
              </a:spcBef>
              <a:buClr>
                <a:schemeClr val="tx2"/>
              </a:buClr>
            </a:pPr>
            <a:endParaRPr lang="en-US" sz="1600" dirty="0">
              <a:solidFill>
                <a:schemeClr val="accent1"/>
              </a:solidFill>
            </a:endParaRPr>
          </a:p>
        </p:txBody>
      </p:sp>
      <p:sp>
        <p:nvSpPr>
          <p:cNvPr id="19" name="Picture Placeholder 9"/>
          <p:cNvSpPr>
            <a:spLocks noGrp="1" noChangeAspect="1"/>
          </p:cNvSpPr>
          <p:nvPr>
            <p:ph type="pic" sz="quarter" idx="17" hasCustomPrompt="1"/>
          </p:nvPr>
        </p:nvSpPr>
        <p:spPr>
          <a:xfrm>
            <a:off x="6165312"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18" name="Picture Placeholder 9"/>
          <p:cNvSpPr>
            <a:spLocks noGrp="1" noChangeAspect="1"/>
          </p:cNvSpPr>
          <p:nvPr>
            <p:ph type="pic" sz="quarter" idx="16" hasCustomPrompt="1"/>
          </p:nvPr>
        </p:nvSpPr>
        <p:spPr>
          <a:xfrm>
            <a:off x="1735790"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cxnSp>
        <p:nvCxnSpPr>
          <p:cNvPr id="11" name="Straight Connector 10"/>
          <p:cNvCxnSpPr/>
          <p:nvPr userDrawn="1"/>
        </p:nvCxnSpPr>
        <p:spPr>
          <a:xfrm>
            <a:off x="4572000"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Text Placeholder 66"/>
          <p:cNvSpPr>
            <a:spLocks noGrp="1"/>
          </p:cNvSpPr>
          <p:nvPr userDrawn="1">
            <p:ph type="body" sz="quarter" idx="10" hasCustomPrompt="1"/>
          </p:nvPr>
        </p:nvSpPr>
        <p:spPr>
          <a:xfrm>
            <a:off x="628651" y="2538602"/>
            <a:ext cx="3405186" cy="430887"/>
          </a:xfrm>
        </p:spPr>
        <p:txBody>
          <a:bodyPr anchor="ctr">
            <a:noAutofit/>
          </a:bodyPr>
          <a:lstStyle>
            <a:lvl1pPr marL="0" indent="0" algn="ctr">
              <a:buFontTx/>
              <a:buNone/>
              <a:defRPr sz="18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Name</a:t>
            </a:r>
          </a:p>
        </p:txBody>
      </p:sp>
      <p:sp>
        <p:nvSpPr>
          <p:cNvPr id="91" name="Text Placeholder 66"/>
          <p:cNvSpPr>
            <a:spLocks noGrp="1"/>
          </p:cNvSpPr>
          <p:nvPr>
            <p:ph type="body" sz="quarter" idx="11" hasCustomPrompt="1"/>
          </p:nvPr>
        </p:nvSpPr>
        <p:spPr>
          <a:xfrm>
            <a:off x="628651" y="2969489"/>
            <a:ext cx="3405186" cy="307777"/>
          </a:xfrm>
        </p:spPr>
        <p:txBody>
          <a:bodyPr anchor="t">
            <a:spAutoFit/>
          </a:bodyPr>
          <a:lstStyle>
            <a:lvl1pPr marL="0" indent="0" algn="ctr">
              <a:buFontTx/>
              <a:buNone/>
              <a:defRPr sz="14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Title</a:t>
            </a:r>
          </a:p>
        </p:txBody>
      </p:sp>
      <p:sp>
        <p:nvSpPr>
          <p:cNvPr id="92" name="Text Placeholder 66"/>
          <p:cNvSpPr>
            <a:spLocks noGrp="1"/>
          </p:cNvSpPr>
          <p:nvPr>
            <p:ph type="body" sz="quarter" idx="12" hasCustomPrompt="1"/>
          </p:nvPr>
        </p:nvSpPr>
        <p:spPr>
          <a:xfrm>
            <a:off x="628651" y="3716358"/>
            <a:ext cx="3405186" cy="369332"/>
          </a:xfrm>
        </p:spPr>
        <p:txBody>
          <a:bodyPr anchor="t">
            <a:spAutoFit/>
          </a:bodyPr>
          <a:lstStyle>
            <a:lvl1pPr marL="0" indent="0" algn="ctr">
              <a:buFontTx/>
              <a:buNone/>
              <a:defRPr sz="18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Company Name</a:t>
            </a:r>
          </a:p>
        </p:txBody>
      </p:sp>
      <p:sp>
        <p:nvSpPr>
          <p:cNvPr id="94" name="Text Placeholder 66"/>
          <p:cNvSpPr>
            <a:spLocks noGrp="1"/>
          </p:cNvSpPr>
          <p:nvPr>
            <p:ph type="body" sz="quarter" idx="13" hasCustomPrompt="1"/>
          </p:nvPr>
        </p:nvSpPr>
        <p:spPr>
          <a:xfrm>
            <a:off x="5108072" y="2538602"/>
            <a:ext cx="3407277" cy="430887"/>
          </a:xfrm>
        </p:spPr>
        <p:txBody>
          <a:bodyPr anchor="ctr">
            <a:noAutofit/>
          </a:bodyPr>
          <a:lstStyle>
            <a:lvl1pPr marL="0" indent="0" algn="ctr">
              <a:buFontTx/>
              <a:buNone/>
              <a:defRPr sz="18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Name</a:t>
            </a:r>
          </a:p>
        </p:txBody>
      </p:sp>
      <p:sp>
        <p:nvSpPr>
          <p:cNvPr id="95" name="Text Placeholder 66"/>
          <p:cNvSpPr>
            <a:spLocks noGrp="1"/>
          </p:cNvSpPr>
          <p:nvPr>
            <p:ph type="body" sz="quarter" idx="14" hasCustomPrompt="1"/>
          </p:nvPr>
        </p:nvSpPr>
        <p:spPr>
          <a:xfrm>
            <a:off x="5108071" y="2969489"/>
            <a:ext cx="3407279" cy="307777"/>
          </a:xfrm>
        </p:spPr>
        <p:txBody>
          <a:bodyPr anchor="t">
            <a:spAutoFit/>
          </a:bodyPr>
          <a:lstStyle>
            <a:lvl1pPr marL="0" indent="0" algn="ctr">
              <a:buFontTx/>
              <a:buNone/>
              <a:defRPr sz="14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Title</a:t>
            </a:r>
          </a:p>
        </p:txBody>
      </p:sp>
      <p:sp>
        <p:nvSpPr>
          <p:cNvPr id="96" name="Text Placeholder 66"/>
          <p:cNvSpPr>
            <a:spLocks noGrp="1"/>
          </p:cNvSpPr>
          <p:nvPr>
            <p:ph type="body" sz="quarter" idx="15" hasCustomPrompt="1"/>
          </p:nvPr>
        </p:nvSpPr>
        <p:spPr>
          <a:xfrm>
            <a:off x="5108071" y="3716358"/>
            <a:ext cx="3407279" cy="369332"/>
          </a:xfrm>
        </p:spPr>
        <p:txBody>
          <a:bodyPr anchor="t">
            <a:spAutoFit/>
          </a:bodyPr>
          <a:lstStyle>
            <a:lvl1pPr marL="0" indent="0" algn="ctr">
              <a:buFontTx/>
              <a:buNone/>
              <a:defRPr sz="18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Company Name</a:t>
            </a:r>
          </a:p>
        </p:txBody>
      </p:sp>
    </p:spTree>
    <p:extLst>
      <p:ext uri="{BB962C8B-B14F-4D97-AF65-F5344CB8AC3E}">
        <p14:creationId xmlns:p14="http://schemas.microsoft.com/office/powerpoint/2010/main" val="329849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 Background_Lightbulb">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2228EAA-B40A-944B-A90B-101638A3F65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8" name="Shape">
            <a:extLst>
              <a:ext uri="{FF2B5EF4-FFF2-40B4-BE49-F238E27FC236}">
                <a16:creationId xmlns:a16="http://schemas.microsoft.com/office/drawing/2014/main" id="{52EF6241-585E-4C40-8393-F7CC4A585F64}"/>
              </a:ext>
            </a:extLst>
          </p:cNvPr>
          <p:cNvSpPr/>
          <p:nvPr userDrawn="1"/>
        </p:nvSpPr>
        <p:spPr>
          <a:xfrm rot="21000000">
            <a:off x="6072661" y="97311"/>
            <a:ext cx="3122556" cy="4996075"/>
          </a:xfrm>
          <a:custGeom>
            <a:avLst/>
            <a:gdLst/>
            <a:ahLst/>
            <a:cxnLst>
              <a:cxn ang="0">
                <a:pos x="wd2" y="hd2"/>
              </a:cxn>
              <a:cxn ang="5400000">
                <a:pos x="wd2" y="hd2"/>
              </a:cxn>
              <a:cxn ang="10800000">
                <a:pos x="wd2" y="hd2"/>
              </a:cxn>
              <a:cxn ang="16200000">
                <a:pos x="wd2" y="hd2"/>
              </a:cxn>
            </a:cxnLst>
            <a:rect l="0" t="0" r="r" b="b"/>
            <a:pathLst>
              <a:path w="21600" h="21600" extrusionOk="0">
                <a:moveTo>
                  <a:pt x="12960" y="9450"/>
                </a:moveTo>
                <a:lnTo>
                  <a:pt x="12960" y="9000"/>
                </a:lnTo>
                <a:cubicBezTo>
                  <a:pt x="12960" y="8751"/>
                  <a:pt x="13282" y="8550"/>
                  <a:pt x="13680" y="8550"/>
                </a:cubicBezTo>
                <a:cubicBezTo>
                  <a:pt x="14078" y="8550"/>
                  <a:pt x="14400" y="8751"/>
                  <a:pt x="14400" y="9000"/>
                </a:cubicBezTo>
                <a:cubicBezTo>
                  <a:pt x="14400" y="9249"/>
                  <a:pt x="14078" y="9450"/>
                  <a:pt x="13680" y="9450"/>
                </a:cubicBezTo>
                <a:cubicBezTo>
                  <a:pt x="13680" y="9450"/>
                  <a:pt x="12960" y="9450"/>
                  <a:pt x="12960" y="9450"/>
                </a:cubicBezTo>
                <a:close/>
                <a:moveTo>
                  <a:pt x="17630" y="11225"/>
                </a:moveTo>
                <a:cubicBezTo>
                  <a:pt x="15847" y="12320"/>
                  <a:pt x="14741" y="13762"/>
                  <a:pt x="14470" y="15300"/>
                </a:cubicBezTo>
                <a:lnTo>
                  <a:pt x="12960" y="15300"/>
                </a:lnTo>
                <a:lnTo>
                  <a:pt x="12960" y="10350"/>
                </a:lnTo>
                <a:lnTo>
                  <a:pt x="13680" y="10350"/>
                </a:lnTo>
                <a:cubicBezTo>
                  <a:pt x="14873" y="10350"/>
                  <a:pt x="15840" y="9746"/>
                  <a:pt x="15840" y="9000"/>
                </a:cubicBezTo>
                <a:cubicBezTo>
                  <a:pt x="15840" y="8254"/>
                  <a:pt x="14873" y="7650"/>
                  <a:pt x="13680" y="7650"/>
                </a:cubicBezTo>
                <a:cubicBezTo>
                  <a:pt x="12487" y="7650"/>
                  <a:pt x="11520" y="8254"/>
                  <a:pt x="11520" y="9000"/>
                </a:cubicBezTo>
                <a:lnTo>
                  <a:pt x="11520" y="9450"/>
                </a:lnTo>
                <a:lnTo>
                  <a:pt x="10080" y="9450"/>
                </a:lnTo>
                <a:lnTo>
                  <a:pt x="10080" y="9000"/>
                </a:lnTo>
                <a:cubicBezTo>
                  <a:pt x="10080" y="8254"/>
                  <a:pt x="9113" y="7650"/>
                  <a:pt x="7920" y="7650"/>
                </a:cubicBezTo>
                <a:cubicBezTo>
                  <a:pt x="6727" y="7650"/>
                  <a:pt x="5760" y="8254"/>
                  <a:pt x="5760" y="9000"/>
                </a:cubicBezTo>
                <a:cubicBezTo>
                  <a:pt x="5760" y="9746"/>
                  <a:pt x="6727" y="10350"/>
                  <a:pt x="7920" y="10350"/>
                </a:cubicBezTo>
                <a:lnTo>
                  <a:pt x="8640" y="10350"/>
                </a:lnTo>
                <a:lnTo>
                  <a:pt x="8640" y="15300"/>
                </a:lnTo>
                <a:lnTo>
                  <a:pt x="7130" y="15300"/>
                </a:lnTo>
                <a:cubicBezTo>
                  <a:pt x="6859" y="13762"/>
                  <a:pt x="5753" y="12320"/>
                  <a:pt x="3970" y="11224"/>
                </a:cubicBezTo>
                <a:cubicBezTo>
                  <a:pt x="2283" y="10188"/>
                  <a:pt x="1440" y="8747"/>
                  <a:pt x="1440" y="6900"/>
                </a:cubicBezTo>
                <a:cubicBezTo>
                  <a:pt x="1440" y="3586"/>
                  <a:pt x="5631" y="900"/>
                  <a:pt x="10800" y="900"/>
                </a:cubicBezTo>
                <a:cubicBezTo>
                  <a:pt x="15969" y="900"/>
                  <a:pt x="20160" y="3586"/>
                  <a:pt x="20160" y="6900"/>
                </a:cubicBezTo>
                <a:cubicBezTo>
                  <a:pt x="20160" y="8747"/>
                  <a:pt x="19317" y="10189"/>
                  <a:pt x="17630" y="11225"/>
                </a:cubicBezTo>
                <a:close/>
                <a:moveTo>
                  <a:pt x="12960" y="20250"/>
                </a:moveTo>
                <a:cubicBezTo>
                  <a:pt x="12960" y="20499"/>
                  <a:pt x="12638" y="20700"/>
                  <a:pt x="12240" y="20700"/>
                </a:cubicBezTo>
                <a:lnTo>
                  <a:pt x="9360" y="20700"/>
                </a:lnTo>
                <a:cubicBezTo>
                  <a:pt x="8962" y="20700"/>
                  <a:pt x="8640" y="20499"/>
                  <a:pt x="8640" y="20250"/>
                </a:cubicBezTo>
                <a:lnTo>
                  <a:pt x="8640" y="19800"/>
                </a:lnTo>
                <a:lnTo>
                  <a:pt x="12960" y="19800"/>
                </a:lnTo>
                <a:cubicBezTo>
                  <a:pt x="12960" y="19800"/>
                  <a:pt x="12960" y="20250"/>
                  <a:pt x="12960" y="20250"/>
                </a:cubicBezTo>
                <a:close/>
                <a:moveTo>
                  <a:pt x="7200" y="18900"/>
                </a:moveTo>
                <a:lnTo>
                  <a:pt x="7200" y="18000"/>
                </a:lnTo>
                <a:lnTo>
                  <a:pt x="14400" y="18000"/>
                </a:lnTo>
                <a:lnTo>
                  <a:pt x="14400" y="18900"/>
                </a:lnTo>
                <a:lnTo>
                  <a:pt x="12960" y="18900"/>
                </a:lnTo>
                <a:lnTo>
                  <a:pt x="8640" y="18900"/>
                </a:lnTo>
                <a:cubicBezTo>
                  <a:pt x="8640" y="18900"/>
                  <a:pt x="7200" y="18900"/>
                  <a:pt x="7200" y="18900"/>
                </a:cubicBezTo>
                <a:close/>
                <a:moveTo>
                  <a:pt x="11520" y="15300"/>
                </a:moveTo>
                <a:lnTo>
                  <a:pt x="10080" y="15300"/>
                </a:lnTo>
                <a:lnTo>
                  <a:pt x="10080" y="10350"/>
                </a:lnTo>
                <a:lnTo>
                  <a:pt x="11520" y="10350"/>
                </a:lnTo>
                <a:cubicBezTo>
                  <a:pt x="11520" y="10350"/>
                  <a:pt x="11520" y="15300"/>
                  <a:pt x="11520" y="15300"/>
                </a:cubicBezTo>
                <a:close/>
                <a:moveTo>
                  <a:pt x="8640" y="9450"/>
                </a:moveTo>
                <a:lnTo>
                  <a:pt x="7920" y="9450"/>
                </a:lnTo>
                <a:cubicBezTo>
                  <a:pt x="7522" y="9450"/>
                  <a:pt x="7200" y="9249"/>
                  <a:pt x="7200" y="9000"/>
                </a:cubicBezTo>
                <a:cubicBezTo>
                  <a:pt x="7200" y="8751"/>
                  <a:pt x="7522" y="8550"/>
                  <a:pt x="7920" y="8550"/>
                </a:cubicBezTo>
                <a:cubicBezTo>
                  <a:pt x="8318" y="8550"/>
                  <a:pt x="8640" y="8751"/>
                  <a:pt x="8640" y="9000"/>
                </a:cubicBezTo>
                <a:cubicBezTo>
                  <a:pt x="8640" y="9000"/>
                  <a:pt x="8640" y="9450"/>
                  <a:pt x="8640" y="9450"/>
                </a:cubicBezTo>
                <a:close/>
                <a:moveTo>
                  <a:pt x="7200" y="16200"/>
                </a:moveTo>
                <a:lnTo>
                  <a:pt x="8640" y="16200"/>
                </a:lnTo>
                <a:lnTo>
                  <a:pt x="10080" y="16200"/>
                </a:lnTo>
                <a:lnTo>
                  <a:pt x="11520" y="16200"/>
                </a:lnTo>
                <a:lnTo>
                  <a:pt x="12960" y="16200"/>
                </a:lnTo>
                <a:lnTo>
                  <a:pt x="14400" y="16200"/>
                </a:lnTo>
                <a:lnTo>
                  <a:pt x="14400" y="17100"/>
                </a:lnTo>
                <a:lnTo>
                  <a:pt x="7200" y="17100"/>
                </a:lnTo>
                <a:cubicBezTo>
                  <a:pt x="7200" y="17100"/>
                  <a:pt x="7200" y="16200"/>
                  <a:pt x="7200" y="16200"/>
                </a:cubicBezTo>
                <a:close/>
                <a:moveTo>
                  <a:pt x="10800" y="0"/>
                </a:moveTo>
                <a:cubicBezTo>
                  <a:pt x="4827" y="0"/>
                  <a:pt x="0" y="3094"/>
                  <a:pt x="0" y="6900"/>
                </a:cubicBezTo>
                <a:cubicBezTo>
                  <a:pt x="0" y="8975"/>
                  <a:pt x="979" y="10650"/>
                  <a:pt x="2961" y="11866"/>
                </a:cubicBezTo>
                <a:cubicBezTo>
                  <a:pt x="4751" y="12966"/>
                  <a:pt x="5760" y="14470"/>
                  <a:pt x="5760" y="16039"/>
                </a:cubicBezTo>
                <a:lnTo>
                  <a:pt x="5760" y="18900"/>
                </a:lnTo>
                <a:cubicBezTo>
                  <a:pt x="5760" y="19397"/>
                  <a:pt x="6404" y="19800"/>
                  <a:pt x="7200" y="19800"/>
                </a:cubicBezTo>
                <a:lnTo>
                  <a:pt x="7200" y="19800"/>
                </a:lnTo>
                <a:lnTo>
                  <a:pt x="7200" y="20250"/>
                </a:lnTo>
                <a:cubicBezTo>
                  <a:pt x="7200" y="20996"/>
                  <a:pt x="8167" y="21600"/>
                  <a:pt x="9360" y="21600"/>
                </a:cubicBezTo>
                <a:lnTo>
                  <a:pt x="12240" y="21600"/>
                </a:lnTo>
                <a:cubicBezTo>
                  <a:pt x="13433" y="21600"/>
                  <a:pt x="14400" y="20996"/>
                  <a:pt x="14400" y="20250"/>
                </a:cubicBezTo>
                <a:lnTo>
                  <a:pt x="14400" y="19800"/>
                </a:lnTo>
                <a:lnTo>
                  <a:pt x="14400" y="19800"/>
                </a:lnTo>
                <a:cubicBezTo>
                  <a:pt x="15195" y="19800"/>
                  <a:pt x="15840" y="19397"/>
                  <a:pt x="15840" y="18900"/>
                </a:cubicBezTo>
                <a:lnTo>
                  <a:pt x="15840" y="16039"/>
                </a:lnTo>
                <a:cubicBezTo>
                  <a:pt x="15840" y="14470"/>
                  <a:pt x="16849" y="12966"/>
                  <a:pt x="18639" y="11866"/>
                </a:cubicBezTo>
                <a:cubicBezTo>
                  <a:pt x="20620" y="10650"/>
                  <a:pt x="21600" y="8975"/>
                  <a:pt x="21600" y="6900"/>
                </a:cubicBezTo>
                <a:cubicBezTo>
                  <a:pt x="21600" y="3094"/>
                  <a:pt x="16773" y="0"/>
                  <a:pt x="10800" y="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tx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66049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 Background_Location">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DD9E11B-49FB-8940-A0C6-9189755BE6F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7" name="Shape">
            <a:extLst>
              <a:ext uri="{FF2B5EF4-FFF2-40B4-BE49-F238E27FC236}">
                <a16:creationId xmlns:a16="http://schemas.microsoft.com/office/drawing/2014/main" id="{2CEFBAF4-5D36-234A-883E-58E31C4DDBA8}"/>
              </a:ext>
            </a:extLst>
          </p:cNvPr>
          <p:cNvSpPr/>
          <p:nvPr userDrawn="1"/>
        </p:nvSpPr>
        <p:spPr>
          <a:xfrm>
            <a:off x="5620254" y="78856"/>
            <a:ext cx="3468292" cy="4985791"/>
          </a:xfrm>
          <a:custGeom>
            <a:avLst/>
            <a:gdLst/>
            <a:ahLst/>
            <a:cxnLst>
              <a:cxn ang="0">
                <a:pos x="wd2" y="hd2"/>
              </a:cxn>
              <a:cxn ang="5400000">
                <a:pos x="wd2" y="hd2"/>
              </a:cxn>
              <a:cxn ang="10800000">
                <a:pos x="wd2" y="hd2"/>
              </a:cxn>
              <a:cxn ang="16200000">
                <a:pos x="wd2" y="hd2"/>
              </a:cxn>
            </a:cxnLst>
            <a:rect l="0" t="0" r="r" b="b"/>
            <a:pathLst>
              <a:path w="21600" h="21472" extrusionOk="0">
                <a:moveTo>
                  <a:pt x="10800" y="18671"/>
                </a:moveTo>
                <a:cubicBezTo>
                  <a:pt x="10427" y="18671"/>
                  <a:pt x="10125" y="18462"/>
                  <a:pt x="10125" y="18204"/>
                </a:cubicBezTo>
                <a:cubicBezTo>
                  <a:pt x="10125" y="17947"/>
                  <a:pt x="10427" y="17738"/>
                  <a:pt x="10800" y="17738"/>
                </a:cubicBezTo>
                <a:cubicBezTo>
                  <a:pt x="11173" y="17738"/>
                  <a:pt x="11475" y="17947"/>
                  <a:pt x="11475" y="18204"/>
                </a:cubicBezTo>
                <a:cubicBezTo>
                  <a:pt x="11475" y="18462"/>
                  <a:pt x="11173" y="18671"/>
                  <a:pt x="10800" y="18671"/>
                </a:cubicBezTo>
                <a:close/>
                <a:moveTo>
                  <a:pt x="7264" y="14939"/>
                </a:moveTo>
                <a:cubicBezTo>
                  <a:pt x="7073" y="14717"/>
                  <a:pt x="7179" y="14431"/>
                  <a:pt x="7499" y="14299"/>
                </a:cubicBezTo>
                <a:cubicBezTo>
                  <a:pt x="7820" y="14167"/>
                  <a:pt x="8234" y="14240"/>
                  <a:pt x="8425" y="14462"/>
                </a:cubicBezTo>
                <a:lnTo>
                  <a:pt x="8425" y="14462"/>
                </a:lnTo>
                <a:lnTo>
                  <a:pt x="10048" y="16351"/>
                </a:lnTo>
                <a:cubicBezTo>
                  <a:pt x="10239" y="16573"/>
                  <a:pt x="10133" y="16859"/>
                  <a:pt x="9812" y="16991"/>
                </a:cubicBezTo>
                <a:cubicBezTo>
                  <a:pt x="9492" y="17123"/>
                  <a:pt x="9078" y="17050"/>
                  <a:pt x="8887" y="16828"/>
                </a:cubicBezTo>
                <a:cubicBezTo>
                  <a:pt x="8887" y="16828"/>
                  <a:pt x="7264" y="14939"/>
                  <a:pt x="7264" y="14939"/>
                </a:cubicBezTo>
                <a:close/>
                <a:moveTo>
                  <a:pt x="10800" y="11203"/>
                </a:moveTo>
                <a:cubicBezTo>
                  <a:pt x="7818" y="11203"/>
                  <a:pt x="5400" y="9531"/>
                  <a:pt x="5400" y="7468"/>
                </a:cubicBezTo>
                <a:cubicBezTo>
                  <a:pt x="5400" y="5406"/>
                  <a:pt x="7818" y="3734"/>
                  <a:pt x="10800" y="3734"/>
                </a:cubicBezTo>
                <a:cubicBezTo>
                  <a:pt x="13782" y="3734"/>
                  <a:pt x="16200" y="5406"/>
                  <a:pt x="16200" y="7468"/>
                </a:cubicBezTo>
                <a:cubicBezTo>
                  <a:pt x="16200" y="9531"/>
                  <a:pt x="13782" y="11203"/>
                  <a:pt x="10800" y="11203"/>
                </a:cubicBezTo>
                <a:close/>
                <a:moveTo>
                  <a:pt x="10800" y="10269"/>
                </a:moveTo>
                <a:cubicBezTo>
                  <a:pt x="13037" y="10269"/>
                  <a:pt x="14850" y="9015"/>
                  <a:pt x="14850" y="7468"/>
                </a:cubicBezTo>
                <a:cubicBezTo>
                  <a:pt x="14850" y="5922"/>
                  <a:pt x="13037" y="4668"/>
                  <a:pt x="10800" y="4668"/>
                </a:cubicBezTo>
                <a:cubicBezTo>
                  <a:pt x="8563" y="4668"/>
                  <a:pt x="6750" y="5922"/>
                  <a:pt x="6750" y="7468"/>
                </a:cubicBezTo>
                <a:cubicBezTo>
                  <a:pt x="6750" y="9015"/>
                  <a:pt x="8563" y="10269"/>
                  <a:pt x="10800" y="10269"/>
                </a:cubicBezTo>
                <a:close/>
                <a:moveTo>
                  <a:pt x="9689" y="21069"/>
                </a:moveTo>
                <a:cubicBezTo>
                  <a:pt x="3230" y="14602"/>
                  <a:pt x="0" y="10135"/>
                  <a:pt x="0" y="7468"/>
                </a:cubicBezTo>
                <a:cubicBezTo>
                  <a:pt x="0" y="3344"/>
                  <a:pt x="4835" y="0"/>
                  <a:pt x="10800" y="0"/>
                </a:cubicBezTo>
                <a:cubicBezTo>
                  <a:pt x="16765" y="0"/>
                  <a:pt x="21600" y="3344"/>
                  <a:pt x="21600" y="7468"/>
                </a:cubicBezTo>
                <a:cubicBezTo>
                  <a:pt x="21600" y="10135"/>
                  <a:pt x="18370" y="14602"/>
                  <a:pt x="11911" y="21069"/>
                </a:cubicBezTo>
                <a:cubicBezTo>
                  <a:pt x="11488" y="21493"/>
                  <a:pt x="10647" y="21600"/>
                  <a:pt x="10033" y="21307"/>
                </a:cubicBezTo>
                <a:cubicBezTo>
                  <a:pt x="9899" y="21243"/>
                  <a:pt x="9782" y="21162"/>
                  <a:pt x="9689" y="21069"/>
                </a:cubicBezTo>
                <a:close/>
                <a:moveTo>
                  <a:pt x="10800" y="20538"/>
                </a:moveTo>
                <a:cubicBezTo>
                  <a:pt x="17100" y="14231"/>
                  <a:pt x="20250" y="9875"/>
                  <a:pt x="20250" y="7468"/>
                </a:cubicBezTo>
                <a:cubicBezTo>
                  <a:pt x="20250" y="3859"/>
                  <a:pt x="16019" y="934"/>
                  <a:pt x="10800" y="934"/>
                </a:cubicBezTo>
                <a:cubicBezTo>
                  <a:pt x="5581" y="934"/>
                  <a:pt x="1350" y="3859"/>
                  <a:pt x="1350" y="7468"/>
                </a:cubicBezTo>
                <a:cubicBezTo>
                  <a:pt x="1350" y="9875"/>
                  <a:pt x="4500" y="14231"/>
                  <a:pt x="10800" y="20538"/>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tx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8623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 Background_Healthy">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A30C9E9-3E5A-E94A-B66E-91222198361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954A35FC-60FC-CB4A-B10E-C524407780FB}"/>
              </a:ext>
            </a:extLst>
          </p:cNvPr>
          <p:cNvSpPr/>
          <p:nvPr userDrawn="1"/>
        </p:nvSpPr>
        <p:spPr>
          <a:xfrm rot="21086042">
            <a:off x="5463142" y="521292"/>
            <a:ext cx="4042814" cy="4713190"/>
          </a:xfrm>
          <a:custGeom>
            <a:avLst/>
            <a:gdLst>
              <a:gd name="connsiteX0" fmla="*/ 3798263 w 4042814"/>
              <a:gd name="connsiteY0" fmla="*/ 27177 h 4713190"/>
              <a:gd name="connsiteX1" fmla="*/ 3939560 w 4042814"/>
              <a:gd name="connsiteY1" fmla="*/ 50693 h 4713190"/>
              <a:gd name="connsiteX2" fmla="*/ 4042814 w 4042814"/>
              <a:gd name="connsiteY2" fmla="*/ 77906 h 4713190"/>
              <a:gd name="connsiteX3" fmla="*/ 4009712 w 4042814"/>
              <a:gd name="connsiteY3" fmla="*/ 297665 h 4713190"/>
              <a:gd name="connsiteX4" fmla="*/ 3891626 w 4042814"/>
              <a:gd name="connsiteY4" fmla="*/ 266478 h 4713190"/>
              <a:gd name="connsiteX5" fmla="*/ 2715669 w 4042814"/>
              <a:gd name="connsiteY5" fmla="*/ 634554 h 4713190"/>
              <a:gd name="connsiteX6" fmla="*/ 2605345 w 4042814"/>
              <a:gd name="connsiteY6" fmla="*/ 744928 h 4713190"/>
              <a:gd name="connsiteX7" fmla="*/ 2495278 w 4042814"/>
              <a:gd name="connsiteY7" fmla="*/ 634554 h 4713190"/>
              <a:gd name="connsiteX8" fmla="*/ 621314 w 4042814"/>
              <a:gd name="connsiteY8" fmla="*/ 634554 h 4713190"/>
              <a:gd name="connsiteX9" fmla="*/ 379578 w 4042814"/>
              <a:gd name="connsiteY9" fmla="*/ 2204498 h 4713190"/>
              <a:gd name="connsiteX10" fmla="*/ 852248 w 4042814"/>
              <a:gd name="connsiteY10" fmla="*/ 2204498 h 4713190"/>
              <a:gd name="connsiteX11" fmla="*/ 1461988 w 4042814"/>
              <a:gd name="connsiteY11" fmla="*/ 2204498 h 4713190"/>
              <a:gd name="connsiteX12" fmla="*/ 1763385 w 4042814"/>
              <a:gd name="connsiteY12" fmla="*/ 2204498 h 4713190"/>
              <a:gd name="connsiteX13" fmla="*/ 1855193 w 4042814"/>
              <a:gd name="connsiteY13" fmla="*/ 2253679 h 4713190"/>
              <a:gd name="connsiteX14" fmla="*/ 1927971 w 4042814"/>
              <a:gd name="connsiteY14" fmla="*/ 2362920 h 4713190"/>
              <a:gd name="connsiteX15" fmla="*/ 2206481 w 4042814"/>
              <a:gd name="connsiteY15" fmla="*/ 970436 h 4713190"/>
              <a:gd name="connsiteX16" fmla="*/ 2424301 w 4042814"/>
              <a:gd name="connsiteY16" fmla="*/ 981995 h 4713190"/>
              <a:gd name="connsiteX17" fmla="*/ 2576028 w 4042814"/>
              <a:gd name="connsiteY17" fmla="*/ 2650075 h 4713190"/>
              <a:gd name="connsiteX18" fmla="*/ 2647263 w 4042814"/>
              <a:gd name="connsiteY18" fmla="*/ 2293115 h 4713190"/>
              <a:gd name="connsiteX19" fmla="*/ 2755530 w 4042814"/>
              <a:gd name="connsiteY19" fmla="*/ 2204498 h 4713190"/>
              <a:gd name="connsiteX20" fmla="*/ 3149250 w 4042814"/>
              <a:gd name="connsiteY20" fmla="*/ 2204498 h 4713190"/>
              <a:gd name="connsiteX21" fmla="*/ 3637350 w 4042814"/>
              <a:gd name="connsiteY21" fmla="*/ 1983976 h 4713190"/>
              <a:gd name="connsiteX22" fmla="*/ 3753775 w 4042814"/>
              <a:gd name="connsiteY22" fmla="*/ 1996793 h 4713190"/>
              <a:gd name="connsiteX23" fmla="*/ 3720907 w 4042814"/>
              <a:gd name="connsiteY23" fmla="*/ 2214997 h 4713190"/>
              <a:gd name="connsiteX24" fmla="*/ 3637350 w 4042814"/>
              <a:gd name="connsiteY24" fmla="*/ 2204498 h 4713190"/>
              <a:gd name="connsiteX25" fmla="*/ 3277833 w 4042814"/>
              <a:gd name="connsiteY25" fmla="*/ 2388984 h 4713190"/>
              <a:gd name="connsiteX26" fmla="*/ 3196311 w 4042814"/>
              <a:gd name="connsiteY26" fmla="*/ 2425020 h 4713190"/>
              <a:gd name="connsiteX27" fmla="*/ 2845795 w 4042814"/>
              <a:gd name="connsiteY27" fmla="*/ 2425020 h 4713190"/>
              <a:gd name="connsiteX28" fmla="*/ 2643148 w 4042814"/>
              <a:gd name="connsiteY28" fmla="*/ 3438560 h 4713190"/>
              <a:gd name="connsiteX29" fmla="*/ 2425329 w 4042814"/>
              <a:gd name="connsiteY29" fmla="*/ 3427001 h 4713190"/>
              <a:gd name="connsiteX30" fmla="*/ 2273602 w 4042814"/>
              <a:gd name="connsiteY30" fmla="*/ 1758921 h 4713190"/>
              <a:gd name="connsiteX31" fmla="*/ 2092043 w 4042814"/>
              <a:gd name="connsiteY31" fmla="*/ 2667073 h 4713190"/>
              <a:gd name="connsiteX32" fmla="*/ 1892225 w 4042814"/>
              <a:gd name="connsiteY32" fmla="*/ 2706508 h 4713190"/>
              <a:gd name="connsiteX33" fmla="*/ 1704494 w 4042814"/>
              <a:gd name="connsiteY33" fmla="*/ 2425020 h 4713190"/>
              <a:gd name="connsiteX34" fmla="*/ 1432671 w 4042814"/>
              <a:gd name="connsiteY34" fmla="*/ 2425020 h 4713190"/>
              <a:gd name="connsiteX35" fmla="*/ 1376094 w 4042814"/>
              <a:gd name="connsiteY35" fmla="*/ 2409155 h 4713190"/>
              <a:gd name="connsiteX36" fmla="*/ 938399 w 4042814"/>
              <a:gd name="connsiteY36" fmla="*/ 2409155 h 4713190"/>
              <a:gd name="connsiteX37" fmla="*/ 881565 w 4042814"/>
              <a:gd name="connsiteY37" fmla="*/ 2425020 h 4713190"/>
              <a:gd name="connsiteX38" fmla="*/ 539535 w 4042814"/>
              <a:gd name="connsiteY38" fmla="*/ 2425020 h 4713190"/>
              <a:gd name="connsiteX39" fmla="*/ 621314 w 4042814"/>
              <a:gd name="connsiteY39" fmla="*/ 2508424 h 4713190"/>
              <a:gd name="connsiteX40" fmla="*/ 2605345 w 4042814"/>
              <a:gd name="connsiteY40" fmla="*/ 4492668 h 4713190"/>
              <a:gd name="connsiteX41" fmla="*/ 3514835 w 4042814"/>
              <a:gd name="connsiteY41" fmla="*/ 3583080 h 4713190"/>
              <a:gd name="connsiteX42" fmla="*/ 3459496 w 4042814"/>
              <a:gd name="connsiteY42" fmla="*/ 3950471 h 4713190"/>
              <a:gd name="connsiteX43" fmla="*/ 2761445 w 4042814"/>
              <a:gd name="connsiteY43" fmla="*/ 4648597 h 4713190"/>
              <a:gd name="connsiteX44" fmla="*/ 2449760 w 4042814"/>
              <a:gd name="connsiteY44" fmla="*/ 4648597 h 4713190"/>
              <a:gd name="connsiteX45" fmla="*/ 2449503 w 4042814"/>
              <a:gd name="connsiteY45" fmla="*/ 4648597 h 4713190"/>
              <a:gd name="connsiteX46" fmla="*/ 470615 w 4042814"/>
              <a:gd name="connsiteY46" fmla="*/ 2669112 h 4713190"/>
              <a:gd name="connsiteX47" fmla="*/ 459814 w 4042814"/>
              <a:gd name="connsiteY47" fmla="*/ 484971 h 4713190"/>
              <a:gd name="connsiteX48" fmla="*/ 2605602 w 4042814"/>
              <a:gd name="connsiteY48" fmla="*/ 433296 h 4713190"/>
              <a:gd name="connsiteX49" fmla="*/ 3798263 w 4042814"/>
              <a:gd name="connsiteY49" fmla="*/ 27177 h 471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42814" h="4713190">
                <a:moveTo>
                  <a:pt x="3798263" y="27177"/>
                </a:moveTo>
                <a:cubicBezTo>
                  <a:pt x="3845455" y="32767"/>
                  <a:pt x="3892596" y="40610"/>
                  <a:pt x="3939560" y="50693"/>
                </a:cubicBezTo>
                <a:lnTo>
                  <a:pt x="4042814" y="77906"/>
                </a:lnTo>
                <a:lnTo>
                  <a:pt x="4009712" y="297665"/>
                </a:lnTo>
                <a:lnTo>
                  <a:pt x="3891626" y="266478"/>
                </a:lnTo>
                <a:cubicBezTo>
                  <a:pt x="3478989" y="177978"/>
                  <a:pt x="3048055" y="289492"/>
                  <a:pt x="2715669" y="634554"/>
                </a:cubicBezTo>
                <a:lnTo>
                  <a:pt x="2605345" y="744928"/>
                </a:lnTo>
                <a:lnTo>
                  <a:pt x="2495278" y="634554"/>
                </a:lnTo>
                <a:cubicBezTo>
                  <a:pt x="1963203" y="82456"/>
                  <a:pt x="1132301" y="82455"/>
                  <a:pt x="621314" y="634554"/>
                </a:cubicBezTo>
                <a:cubicBezTo>
                  <a:pt x="201620" y="1088516"/>
                  <a:pt x="94896" y="1707247"/>
                  <a:pt x="379578" y="2204498"/>
                </a:cubicBezTo>
                <a:lnTo>
                  <a:pt x="852248" y="2204498"/>
                </a:lnTo>
                <a:cubicBezTo>
                  <a:pt x="1053352" y="2094350"/>
                  <a:pt x="1261141" y="2094350"/>
                  <a:pt x="1461988" y="2204498"/>
                </a:cubicBezTo>
                <a:lnTo>
                  <a:pt x="1763385" y="2204498"/>
                </a:lnTo>
                <a:cubicBezTo>
                  <a:pt x="1800417" y="2204498"/>
                  <a:pt x="1834620" y="2222856"/>
                  <a:pt x="1855193" y="2253679"/>
                </a:cubicBezTo>
                <a:lnTo>
                  <a:pt x="1927971" y="2362920"/>
                </a:lnTo>
                <a:lnTo>
                  <a:pt x="2206481" y="970436"/>
                </a:lnTo>
                <a:cubicBezTo>
                  <a:pt x="2231427" y="845557"/>
                  <a:pt x="2412728" y="855302"/>
                  <a:pt x="2424301" y="981995"/>
                </a:cubicBezTo>
                <a:lnTo>
                  <a:pt x="2576028" y="2650075"/>
                </a:lnTo>
                <a:lnTo>
                  <a:pt x="2647263" y="2293115"/>
                </a:lnTo>
                <a:cubicBezTo>
                  <a:pt x="2657807" y="2241440"/>
                  <a:pt x="2703068" y="2204498"/>
                  <a:pt x="2755530" y="2204498"/>
                </a:cubicBezTo>
                <a:lnTo>
                  <a:pt x="3149250" y="2204498"/>
                </a:lnTo>
                <a:cubicBezTo>
                  <a:pt x="3294806" y="2059221"/>
                  <a:pt x="3458620" y="1983976"/>
                  <a:pt x="3637350" y="1983976"/>
                </a:cubicBezTo>
                <a:lnTo>
                  <a:pt x="3753775" y="1996793"/>
                </a:lnTo>
                <a:lnTo>
                  <a:pt x="3720907" y="2214997"/>
                </a:lnTo>
                <a:lnTo>
                  <a:pt x="3637350" y="2204498"/>
                </a:lnTo>
                <a:cubicBezTo>
                  <a:pt x="3510568" y="2204498"/>
                  <a:pt x="3392272" y="2263651"/>
                  <a:pt x="3277833" y="2388984"/>
                </a:cubicBezTo>
                <a:cubicBezTo>
                  <a:pt x="3257002" y="2411874"/>
                  <a:pt x="3227428" y="2425020"/>
                  <a:pt x="3196311" y="2425020"/>
                </a:cubicBezTo>
                <a:lnTo>
                  <a:pt x="2845795" y="2425020"/>
                </a:lnTo>
                <a:lnTo>
                  <a:pt x="2643148" y="3438560"/>
                </a:lnTo>
                <a:cubicBezTo>
                  <a:pt x="2618203" y="3563439"/>
                  <a:pt x="2436902" y="3553693"/>
                  <a:pt x="2425329" y="3427001"/>
                </a:cubicBezTo>
                <a:lnTo>
                  <a:pt x="2273602" y="1758921"/>
                </a:lnTo>
                <a:lnTo>
                  <a:pt x="2092043" y="2667073"/>
                </a:lnTo>
                <a:cubicBezTo>
                  <a:pt x="2072756" y="2763395"/>
                  <a:pt x="1946744" y="2788326"/>
                  <a:pt x="1892225" y="2706508"/>
                </a:cubicBezTo>
                <a:lnTo>
                  <a:pt x="1704494" y="2425020"/>
                </a:lnTo>
                <a:lnTo>
                  <a:pt x="1432671" y="2425020"/>
                </a:lnTo>
                <a:cubicBezTo>
                  <a:pt x="1412869" y="2425020"/>
                  <a:pt x="1393325" y="2419580"/>
                  <a:pt x="1376094" y="2409155"/>
                </a:cubicBezTo>
                <a:cubicBezTo>
                  <a:pt x="1227453" y="2319858"/>
                  <a:pt x="1087040" y="2319858"/>
                  <a:pt x="938399" y="2409155"/>
                </a:cubicBezTo>
                <a:cubicBezTo>
                  <a:pt x="921169" y="2419580"/>
                  <a:pt x="901624" y="2425020"/>
                  <a:pt x="881565" y="2425020"/>
                </a:cubicBezTo>
                <a:lnTo>
                  <a:pt x="539535" y="2425020"/>
                </a:lnTo>
                <a:cubicBezTo>
                  <a:pt x="565252" y="2453577"/>
                  <a:pt x="592511" y="2481453"/>
                  <a:pt x="621314" y="2508424"/>
                </a:cubicBezTo>
                <a:lnTo>
                  <a:pt x="2605345" y="4492668"/>
                </a:lnTo>
                <a:lnTo>
                  <a:pt x="3514835" y="3583080"/>
                </a:lnTo>
                <a:lnTo>
                  <a:pt x="3459496" y="3950471"/>
                </a:lnTo>
                <a:lnTo>
                  <a:pt x="2761445" y="4648597"/>
                </a:lnTo>
                <a:cubicBezTo>
                  <a:pt x="2675294" y="4734721"/>
                  <a:pt x="2535910" y="4734721"/>
                  <a:pt x="2449760" y="4648597"/>
                </a:cubicBezTo>
                <a:cubicBezTo>
                  <a:pt x="2449503" y="4648597"/>
                  <a:pt x="2449503" y="4648597"/>
                  <a:pt x="2449503" y="4648597"/>
                </a:cubicBezTo>
                <a:lnTo>
                  <a:pt x="470615" y="2669112"/>
                </a:lnTo>
                <a:cubicBezTo>
                  <a:pt x="-163298" y="2072819"/>
                  <a:pt x="-146839" y="1140644"/>
                  <a:pt x="459814" y="484971"/>
                </a:cubicBezTo>
                <a:cubicBezTo>
                  <a:pt x="1042037" y="-144412"/>
                  <a:pt x="1984805" y="-160731"/>
                  <a:pt x="2605602" y="433296"/>
                </a:cubicBezTo>
                <a:cubicBezTo>
                  <a:pt x="2944820" y="109100"/>
                  <a:pt x="3373543" y="-23127"/>
                  <a:pt x="3798263" y="27177"/>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tx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51136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ite Background_Puzzl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8BA802F-7F5B-8A40-A0CB-9F5A2147C006}"/>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39A72348-17D2-0546-B4A3-0C656BFFBA0D}"/>
              </a:ext>
            </a:extLst>
          </p:cNvPr>
          <p:cNvSpPr/>
          <p:nvPr userDrawn="1"/>
        </p:nvSpPr>
        <p:spPr>
          <a:xfrm rot="20963545">
            <a:off x="5528955" y="49585"/>
            <a:ext cx="3868732" cy="4778666"/>
          </a:xfrm>
          <a:custGeom>
            <a:avLst/>
            <a:gdLst>
              <a:gd name="connsiteX0" fmla="*/ 2174553 w 3868732"/>
              <a:gd name="connsiteY0" fmla="*/ 9989 h 4778666"/>
              <a:gd name="connsiteX1" fmla="*/ 2836538 w 3868732"/>
              <a:gd name="connsiteY1" fmla="*/ 683432 h 4778666"/>
              <a:gd name="connsiteX2" fmla="*/ 2836538 w 3868732"/>
              <a:gd name="connsiteY2" fmla="*/ 909864 h 4778666"/>
              <a:gd name="connsiteX3" fmla="*/ 3641300 w 3868732"/>
              <a:gd name="connsiteY3" fmla="*/ 909864 h 4778666"/>
              <a:gd name="connsiteX4" fmla="*/ 3868732 w 3868732"/>
              <a:gd name="connsiteY4" fmla="*/ 1137414 h 4778666"/>
              <a:gd name="connsiteX5" fmla="*/ 3868732 w 3868732"/>
              <a:gd name="connsiteY5" fmla="*/ 1190782 h 4778666"/>
              <a:gd name="connsiteX6" fmla="*/ 3703058 w 3868732"/>
              <a:gd name="connsiteY6" fmla="*/ 2075406 h 4778666"/>
              <a:gd name="connsiteX7" fmla="*/ 3641300 w 3868732"/>
              <a:gd name="connsiteY7" fmla="*/ 2095050 h 4778666"/>
              <a:gd name="connsiteX8" fmla="*/ 3641300 w 3868732"/>
              <a:gd name="connsiteY8" fmla="*/ 1137414 h 4778666"/>
              <a:gd name="connsiteX9" fmla="*/ 2503272 w 3868732"/>
              <a:gd name="connsiteY9" fmla="*/ 1137414 h 4778666"/>
              <a:gd name="connsiteX10" fmla="*/ 2389448 w 3868732"/>
              <a:gd name="connsiteY10" fmla="*/ 340876 h 4778666"/>
              <a:gd name="connsiteX11" fmla="*/ 1593109 w 3868732"/>
              <a:gd name="connsiteY11" fmla="*/ 454763 h 4778666"/>
              <a:gd name="connsiteX12" fmla="*/ 1593109 w 3868732"/>
              <a:gd name="connsiteY12" fmla="*/ 1137414 h 4778666"/>
              <a:gd name="connsiteX13" fmla="*/ 227649 w 3868732"/>
              <a:gd name="connsiteY13" fmla="*/ 1137414 h 4778666"/>
              <a:gd name="connsiteX14" fmla="*/ 227649 w 3868732"/>
              <a:gd name="connsiteY14" fmla="*/ 1853179 h 4778666"/>
              <a:gd name="connsiteX15" fmla="*/ 1217942 w 3868732"/>
              <a:gd name="connsiteY15" fmla="*/ 2389723 h 4778666"/>
              <a:gd name="connsiteX16" fmla="*/ 681434 w 3868732"/>
              <a:gd name="connsiteY16" fmla="*/ 3380250 h 4778666"/>
              <a:gd name="connsiteX17" fmla="*/ 227649 w 3868732"/>
              <a:gd name="connsiteY17" fmla="*/ 3380250 h 4778666"/>
              <a:gd name="connsiteX18" fmla="*/ 227649 w 3868732"/>
              <a:gd name="connsiteY18" fmla="*/ 4551115 h 4778666"/>
              <a:gd name="connsiteX19" fmla="*/ 1284682 w 3868732"/>
              <a:gd name="connsiteY19" fmla="*/ 4551116 h 4778666"/>
              <a:gd name="connsiteX20" fmla="*/ 1821190 w 3868732"/>
              <a:gd name="connsiteY20" fmla="*/ 3560590 h 4778666"/>
              <a:gd name="connsiteX21" fmla="*/ 2811699 w 3868732"/>
              <a:gd name="connsiteY21" fmla="*/ 4097357 h 4778666"/>
              <a:gd name="connsiteX22" fmla="*/ 2811700 w 3868732"/>
              <a:gd name="connsiteY22" fmla="*/ 4551116 h 4778666"/>
              <a:gd name="connsiteX23" fmla="*/ 3239403 w 3868732"/>
              <a:gd name="connsiteY23" fmla="*/ 4551116 h 4778666"/>
              <a:gd name="connsiteX24" fmla="*/ 3196787 w 3868732"/>
              <a:gd name="connsiteY24" fmla="*/ 4778666 h 4778666"/>
              <a:gd name="connsiteX25" fmla="*/ 2811699 w 3868732"/>
              <a:gd name="connsiteY25" fmla="*/ 4778666 h 4778666"/>
              <a:gd name="connsiteX26" fmla="*/ 2584050 w 3868732"/>
              <a:gd name="connsiteY26" fmla="*/ 4551116 h 4778666"/>
              <a:gd name="connsiteX27" fmla="*/ 2593554 w 3868732"/>
              <a:gd name="connsiteY27" fmla="*/ 4486229 h 4778666"/>
              <a:gd name="connsiteX28" fmla="*/ 2210180 w 3868732"/>
              <a:gd name="connsiteY28" fmla="*/ 3778742 h 4778666"/>
              <a:gd name="connsiteX29" fmla="*/ 1502827 w 3868732"/>
              <a:gd name="connsiteY29" fmla="*/ 4162244 h 4778666"/>
              <a:gd name="connsiteX30" fmla="*/ 1502827 w 3868732"/>
              <a:gd name="connsiteY30" fmla="*/ 4486229 h 4778666"/>
              <a:gd name="connsiteX31" fmla="*/ 1349477 w 3868732"/>
              <a:gd name="connsiteY31" fmla="*/ 4769269 h 4778666"/>
              <a:gd name="connsiteX32" fmla="*/ 1284682 w 3868732"/>
              <a:gd name="connsiteY32" fmla="*/ 4778666 h 4778666"/>
              <a:gd name="connsiteX33" fmla="*/ 227649 w 3868732"/>
              <a:gd name="connsiteY33" fmla="*/ 4778666 h 4778666"/>
              <a:gd name="connsiteX34" fmla="*/ 0 w 3868732"/>
              <a:gd name="connsiteY34" fmla="*/ 4551115 h 4778666"/>
              <a:gd name="connsiteX35" fmla="*/ 0 w 3868732"/>
              <a:gd name="connsiteY35" fmla="*/ 3380250 h 4778666"/>
              <a:gd name="connsiteX36" fmla="*/ 227649 w 3868732"/>
              <a:gd name="connsiteY36" fmla="*/ 3152700 h 4778666"/>
              <a:gd name="connsiteX37" fmla="*/ 292444 w 3868732"/>
              <a:gd name="connsiteY37" fmla="*/ 3162097 h 4778666"/>
              <a:gd name="connsiteX38" fmla="*/ 999797 w 3868732"/>
              <a:gd name="connsiteY38" fmla="*/ 2778595 h 4778666"/>
              <a:gd name="connsiteX39" fmla="*/ 616423 w 3868732"/>
              <a:gd name="connsiteY39" fmla="*/ 2071332 h 4778666"/>
              <a:gd name="connsiteX40" fmla="*/ 292444 w 3868732"/>
              <a:gd name="connsiteY40" fmla="*/ 2071332 h 4778666"/>
              <a:gd name="connsiteX41" fmla="*/ 9504 w 3868732"/>
              <a:gd name="connsiteY41" fmla="*/ 1918066 h 4778666"/>
              <a:gd name="connsiteX42" fmla="*/ 0 w 3868732"/>
              <a:gd name="connsiteY42" fmla="*/ 1853179 h 4778666"/>
              <a:gd name="connsiteX43" fmla="*/ 0 w 3868732"/>
              <a:gd name="connsiteY43" fmla="*/ 1137414 h 4778666"/>
              <a:gd name="connsiteX44" fmla="*/ 227649 w 3868732"/>
              <a:gd name="connsiteY44" fmla="*/ 909864 h 4778666"/>
              <a:gd name="connsiteX45" fmla="*/ 1259843 w 3868732"/>
              <a:gd name="connsiteY45" fmla="*/ 909864 h 4778666"/>
              <a:gd name="connsiteX46" fmla="*/ 1935014 w 3868732"/>
              <a:gd name="connsiteY46" fmla="*/ 8165 h 4778666"/>
              <a:gd name="connsiteX47" fmla="*/ 2174553 w 3868732"/>
              <a:gd name="connsiteY47" fmla="*/ 9989 h 477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68732" h="4778666">
                <a:moveTo>
                  <a:pt x="2174553" y="9989"/>
                </a:moveTo>
                <a:cubicBezTo>
                  <a:pt x="2509822" y="63776"/>
                  <a:pt x="2785821" y="329661"/>
                  <a:pt x="2836538" y="683432"/>
                </a:cubicBezTo>
                <a:cubicBezTo>
                  <a:pt x="2847337" y="758611"/>
                  <a:pt x="2847337" y="834685"/>
                  <a:pt x="2836538" y="909864"/>
                </a:cubicBezTo>
                <a:lnTo>
                  <a:pt x="3641300" y="909864"/>
                </a:lnTo>
                <a:cubicBezTo>
                  <a:pt x="3766787" y="909864"/>
                  <a:pt x="3868733" y="1011669"/>
                  <a:pt x="3868732" y="1137414"/>
                </a:cubicBezTo>
                <a:lnTo>
                  <a:pt x="3868732" y="1190782"/>
                </a:lnTo>
                <a:lnTo>
                  <a:pt x="3703058" y="2075406"/>
                </a:lnTo>
                <a:lnTo>
                  <a:pt x="3641300" y="2095050"/>
                </a:lnTo>
                <a:lnTo>
                  <a:pt x="3641300" y="1137414"/>
                </a:lnTo>
                <a:lnTo>
                  <a:pt x="2503272" y="1137414"/>
                </a:lnTo>
                <a:cubicBezTo>
                  <a:pt x="2691827" y="886147"/>
                  <a:pt x="2640855" y="529495"/>
                  <a:pt x="2389448" y="340876"/>
                </a:cubicBezTo>
                <a:cubicBezTo>
                  <a:pt x="2138256" y="152258"/>
                  <a:pt x="1781449" y="203272"/>
                  <a:pt x="1593109" y="454763"/>
                </a:cubicBezTo>
                <a:cubicBezTo>
                  <a:pt x="1441271" y="657030"/>
                  <a:pt x="1441271" y="935147"/>
                  <a:pt x="1593109" y="1137414"/>
                </a:cubicBezTo>
                <a:lnTo>
                  <a:pt x="227649" y="1137414"/>
                </a:lnTo>
                <a:lnTo>
                  <a:pt x="227649" y="1853179"/>
                </a:lnTo>
                <a:cubicBezTo>
                  <a:pt x="649253" y="1727881"/>
                  <a:pt x="1092671" y="1968185"/>
                  <a:pt x="1217942" y="2389723"/>
                </a:cubicBezTo>
                <a:cubicBezTo>
                  <a:pt x="1343214" y="2811486"/>
                  <a:pt x="1103038" y="3254952"/>
                  <a:pt x="681434" y="3380250"/>
                </a:cubicBezTo>
                <a:cubicBezTo>
                  <a:pt x="533268" y="3424104"/>
                  <a:pt x="375599" y="3424104"/>
                  <a:pt x="227649" y="3380250"/>
                </a:cubicBezTo>
                <a:lnTo>
                  <a:pt x="227649" y="4551115"/>
                </a:lnTo>
                <a:lnTo>
                  <a:pt x="1284682" y="4551116"/>
                </a:lnTo>
                <a:cubicBezTo>
                  <a:pt x="1159410" y="4129353"/>
                  <a:pt x="1399586" y="3685888"/>
                  <a:pt x="1821190" y="3560590"/>
                </a:cubicBezTo>
                <a:cubicBezTo>
                  <a:pt x="2243009" y="3435291"/>
                  <a:pt x="2686428" y="3675595"/>
                  <a:pt x="2811699" y="4097357"/>
                </a:cubicBezTo>
                <a:cubicBezTo>
                  <a:pt x="2855760" y="4245254"/>
                  <a:pt x="2855761" y="4402996"/>
                  <a:pt x="2811700" y="4551116"/>
                </a:cubicBezTo>
                <a:lnTo>
                  <a:pt x="3239403" y="4551116"/>
                </a:lnTo>
                <a:lnTo>
                  <a:pt x="3196787" y="4778666"/>
                </a:lnTo>
                <a:lnTo>
                  <a:pt x="2811699" y="4778666"/>
                </a:lnTo>
                <a:cubicBezTo>
                  <a:pt x="2685996" y="4778666"/>
                  <a:pt x="2584051" y="4676862"/>
                  <a:pt x="2584050" y="4551116"/>
                </a:cubicBezTo>
                <a:cubicBezTo>
                  <a:pt x="2584051" y="4529188"/>
                  <a:pt x="2587290" y="4507262"/>
                  <a:pt x="2593554" y="4486229"/>
                </a:cubicBezTo>
                <a:cubicBezTo>
                  <a:pt x="2682972" y="4185066"/>
                  <a:pt x="2511480" y="3868241"/>
                  <a:pt x="2210180" y="3778742"/>
                </a:cubicBezTo>
                <a:cubicBezTo>
                  <a:pt x="1908880" y="3689244"/>
                  <a:pt x="1592245" y="3861081"/>
                  <a:pt x="1502827" y="4162244"/>
                </a:cubicBezTo>
                <a:cubicBezTo>
                  <a:pt x="1471293" y="4267853"/>
                  <a:pt x="1471293" y="4380397"/>
                  <a:pt x="1502827" y="4486229"/>
                </a:cubicBezTo>
                <a:cubicBezTo>
                  <a:pt x="1538681" y="4606605"/>
                  <a:pt x="1469997" y="4733469"/>
                  <a:pt x="1349477" y="4769269"/>
                </a:cubicBezTo>
                <a:cubicBezTo>
                  <a:pt x="1328527" y="4775534"/>
                  <a:pt x="1306713" y="4778666"/>
                  <a:pt x="1284682" y="4778666"/>
                </a:cubicBezTo>
                <a:lnTo>
                  <a:pt x="227649" y="4778666"/>
                </a:lnTo>
                <a:cubicBezTo>
                  <a:pt x="101945" y="4778666"/>
                  <a:pt x="0" y="4676861"/>
                  <a:pt x="0" y="4551115"/>
                </a:cubicBezTo>
                <a:lnTo>
                  <a:pt x="0" y="3380250"/>
                </a:lnTo>
                <a:cubicBezTo>
                  <a:pt x="0" y="3254504"/>
                  <a:pt x="101945" y="3152700"/>
                  <a:pt x="227649" y="3152700"/>
                </a:cubicBezTo>
                <a:cubicBezTo>
                  <a:pt x="249463" y="3152699"/>
                  <a:pt x="271278" y="3155832"/>
                  <a:pt x="292444" y="3162097"/>
                </a:cubicBezTo>
                <a:cubicBezTo>
                  <a:pt x="593744" y="3251595"/>
                  <a:pt x="910379" y="3079982"/>
                  <a:pt x="999797" y="2778595"/>
                </a:cubicBezTo>
                <a:cubicBezTo>
                  <a:pt x="1089215" y="2477432"/>
                  <a:pt x="917723" y="2160831"/>
                  <a:pt x="616423" y="2071332"/>
                </a:cubicBezTo>
                <a:cubicBezTo>
                  <a:pt x="510806" y="2039784"/>
                  <a:pt x="398062" y="2039784"/>
                  <a:pt x="292444" y="2071332"/>
                </a:cubicBezTo>
                <a:cubicBezTo>
                  <a:pt x="171925" y="2107132"/>
                  <a:pt x="45357" y="2038441"/>
                  <a:pt x="9504" y="1918066"/>
                </a:cubicBezTo>
                <a:cubicBezTo>
                  <a:pt x="3240" y="1897034"/>
                  <a:pt x="0" y="1875107"/>
                  <a:pt x="0" y="1853179"/>
                </a:cubicBezTo>
                <a:lnTo>
                  <a:pt x="0" y="1137414"/>
                </a:lnTo>
                <a:cubicBezTo>
                  <a:pt x="0" y="1011668"/>
                  <a:pt x="101945" y="909864"/>
                  <a:pt x="227649" y="909864"/>
                </a:cubicBezTo>
                <a:lnTo>
                  <a:pt x="1259843" y="909864"/>
                </a:lnTo>
                <a:cubicBezTo>
                  <a:pt x="1197208" y="474453"/>
                  <a:pt x="1499587" y="70814"/>
                  <a:pt x="1935014" y="8165"/>
                </a:cubicBezTo>
                <a:cubicBezTo>
                  <a:pt x="2016657" y="-3540"/>
                  <a:pt x="2097183" y="-2423"/>
                  <a:pt x="2174553" y="9989"/>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tx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32371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 Background_Chang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3172F2-AC24-DD43-89D6-42DF5EB833B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8FAA775D-0CE6-A846-8618-52EA8583F05A}"/>
              </a:ext>
            </a:extLst>
          </p:cNvPr>
          <p:cNvSpPr/>
          <p:nvPr userDrawn="1"/>
        </p:nvSpPr>
        <p:spPr>
          <a:xfrm rot="20975511">
            <a:off x="5161021" y="128054"/>
            <a:ext cx="4413671" cy="4989715"/>
          </a:xfrm>
          <a:custGeom>
            <a:avLst/>
            <a:gdLst>
              <a:gd name="connsiteX0" fmla="*/ 3650649 w 4413671"/>
              <a:gd name="connsiteY0" fmla="*/ 4465911 h 4989715"/>
              <a:gd name="connsiteX1" fmla="*/ 3602517 w 4413671"/>
              <a:gd name="connsiteY1" fmla="*/ 4727949 h 4989715"/>
              <a:gd name="connsiteX2" fmla="*/ 3466084 w 4413671"/>
              <a:gd name="connsiteY2" fmla="*/ 4793667 h 4989715"/>
              <a:gd name="connsiteX3" fmla="*/ 2494980 w 4413671"/>
              <a:gd name="connsiteY3" fmla="*/ 4989715 h 4989715"/>
              <a:gd name="connsiteX4" fmla="*/ 2391004 w 4413671"/>
              <a:gd name="connsiteY4" fmla="*/ 4885763 h 4989715"/>
              <a:gd name="connsiteX5" fmla="*/ 2494981 w 4413671"/>
              <a:gd name="connsiteY5" fmla="*/ 4781810 h 4989715"/>
              <a:gd name="connsiteX6" fmla="*/ 3585061 w 4413671"/>
              <a:gd name="connsiteY6" fmla="*/ 4505759 h 4989715"/>
              <a:gd name="connsiteX7" fmla="*/ 3140352 w 4413671"/>
              <a:gd name="connsiteY7" fmla="*/ 2611483 h 4989715"/>
              <a:gd name="connsiteX8" fmla="*/ 3014633 w 4413671"/>
              <a:gd name="connsiteY8" fmla="*/ 2598810 h 4989715"/>
              <a:gd name="connsiteX9" fmla="*/ 1975097 w 4413671"/>
              <a:gd name="connsiteY9" fmla="*/ 2598810 h 4989715"/>
              <a:gd name="connsiteX10" fmla="*/ 1351467 w 4413671"/>
              <a:gd name="connsiteY10" fmla="*/ 3222524 h 4989715"/>
              <a:gd name="connsiteX11" fmla="*/ 1351467 w 4413671"/>
              <a:gd name="connsiteY11" fmla="*/ 3430429 h 4989715"/>
              <a:gd name="connsiteX12" fmla="*/ 3638494 w 4413671"/>
              <a:gd name="connsiteY12" fmla="*/ 3430429 h 4989715"/>
              <a:gd name="connsiteX13" fmla="*/ 3638494 w 4413671"/>
              <a:gd name="connsiteY13" fmla="*/ 3222524 h 4989715"/>
              <a:gd name="connsiteX14" fmla="*/ 3140352 w 4413671"/>
              <a:gd name="connsiteY14" fmla="*/ 2611483 h 4989715"/>
              <a:gd name="connsiteX15" fmla="*/ 2599703 w 4413671"/>
              <a:gd name="connsiteY15" fmla="*/ 946128 h 4989715"/>
              <a:gd name="connsiteX16" fmla="*/ 2494980 w 4413671"/>
              <a:gd name="connsiteY16" fmla="*/ 935572 h 4989715"/>
              <a:gd name="connsiteX17" fmla="*/ 1975097 w 4413671"/>
              <a:gd name="connsiteY17" fmla="*/ 1455333 h 4989715"/>
              <a:gd name="connsiteX18" fmla="*/ 1975097 w 4413671"/>
              <a:gd name="connsiteY18" fmla="*/ 1871143 h 4989715"/>
              <a:gd name="connsiteX19" fmla="*/ 2494980 w 4413671"/>
              <a:gd name="connsiteY19" fmla="*/ 2390905 h 4989715"/>
              <a:gd name="connsiteX20" fmla="*/ 3014633 w 4413671"/>
              <a:gd name="connsiteY20" fmla="*/ 1871143 h 4989715"/>
              <a:gd name="connsiteX21" fmla="*/ 3014633 w 4413671"/>
              <a:gd name="connsiteY21" fmla="*/ 1455334 h 4989715"/>
              <a:gd name="connsiteX22" fmla="*/ 2599703 w 4413671"/>
              <a:gd name="connsiteY22" fmla="*/ 946128 h 4989715"/>
              <a:gd name="connsiteX23" fmla="*/ 2641609 w 4413671"/>
              <a:gd name="connsiteY23" fmla="*/ 742447 h 4989715"/>
              <a:gd name="connsiteX24" fmla="*/ 3222587 w 4413671"/>
              <a:gd name="connsiteY24" fmla="*/ 1455334 h 4989715"/>
              <a:gd name="connsiteX25" fmla="*/ 3222587 w 4413671"/>
              <a:gd name="connsiteY25" fmla="*/ 1871143 h 4989715"/>
              <a:gd name="connsiteX26" fmla="*/ 3003774 w 4413671"/>
              <a:gd name="connsiteY26" fmla="*/ 2390905 h 4989715"/>
              <a:gd name="connsiteX27" fmla="*/ 3014633 w 4413671"/>
              <a:gd name="connsiteY27" fmla="*/ 2390905 h 4989715"/>
              <a:gd name="connsiteX28" fmla="*/ 3846448 w 4413671"/>
              <a:gd name="connsiteY28" fmla="*/ 3222524 h 4989715"/>
              <a:gd name="connsiteX29" fmla="*/ 3846448 w 4413671"/>
              <a:gd name="connsiteY29" fmla="*/ 3399941 h 4989715"/>
              <a:gd name="connsiteX30" fmla="*/ 3802659 w 4413671"/>
              <a:gd name="connsiteY30" fmla="*/ 3638334 h 4989715"/>
              <a:gd name="connsiteX31" fmla="*/ 1143514 w 4413671"/>
              <a:gd name="connsiteY31" fmla="*/ 3638334 h 4989715"/>
              <a:gd name="connsiteX32" fmla="*/ 1143513 w 4413671"/>
              <a:gd name="connsiteY32" fmla="*/ 3222524 h 4989715"/>
              <a:gd name="connsiteX33" fmla="*/ 1975097 w 4413671"/>
              <a:gd name="connsiteY33" fmla="*/ 2390905 h 4989715"/>
              <a:gd name="connsiteX34" fmla="*/ 1986188 w 4413671"/>
              <a:gd name="connsiteY34" fmla="*/ 2390905 h 4989715"/>
              <a:gd name="connsiteX35" fmla="*/ 1767374 w 4413671"/>
              <a:gd name="connsiteY35" fmla="*/ 1871143 h 4989715"/>
              <a:gd name="connsiteX36" fmla="*/ 1767374 w 4413671"/>
              <a:gd name="connsiteY36" fmla="*/ 1455334 h 4989715"/>
              <a:gd name="connsiteX37" fmla="*/ 2494980 w 4413671"/>
              <a:gd name="connsiteY37" fmla="*/ 727667 h 4989715"/>
              <a:gd name="connsiteX38" fmla="*/ 2641609 w 4413671"/>
              <a:gd name="connsiteY38" fmla="*/ 742447 h 4989715"/>
              <a:gd name="connsiteX39" fmla="*/ 2494980 w 4413671"/>
              <a:gd name="connsiteY39" fmla="*/ 0 h 4989715"/>
              <a:gd name="connsiteX40" fmla="*/ 2598957 w 4413671"/>
              <a:gd name="connsiteY40" fmla="*/ 103953 h 4989715"/>
              <a:gd name="connsiteX41" fmla="*/ 2494981 w 4413671"/>
              <a:gd name="connsiteY41" fmla="*/ 207905 h 4989715"/>
              <a:gd name="connsiteX42" fmla="*/ 207954 w 4413671"/>
              <a:gd name="connsiteY42" fmla="*/ 2494858 h 4989715"/>
              <a:gd name="connsiteX43" fmla="*/ 1143514 w 4413671"/>
              <a:gd name="connsiteY43" fmla="*/ 4339666 h 4989715"/>
              <a:gd name="connsiteX44" fmla="*/ 1143513 w 4413671"/>
              <a:gd name="connsiteY44" fmla="*/ 3846239 h 4989715"/>
              <a:gd name="connsiteX45" fmla="*/ 1247490 w 4413671"/>
              <a:gd name="connsiteY45" fmla="*/ 3742286 h 4989715"/>
              <a:gd name="connsiteX46" fmla="*/ 1351467 w 4413671"/>
              <a:gd name="connsiteY46" fmla="*/ 3846239 h 4989715"/>
              <a:gd name="connsiteX47" fmla="*/ 1351467 w 4413671"/>
              <a:gd name="connsiteY47" fmla="*/ 4573905 h 4989715"/>
              <a:gd name="connsiteX48" fmla="*/ 1247490 w 4413671"/>
              <a:gd name="connsiteY48" fmla="*/ 4677858 h 4989715"/>
              <a:gd name="connsiteX49" fmla="*/ 519884 w 4413671"/>
              <a:gd name="connsiteY49" fmla="*/ 4677858 h 4989715"/>
              <a:gd name="connsiteX50" fmla="*/ 415907 w 4413671"/>
              <a:gd name="connsiteY50" fmla="*/ 4573906 h 4989715"/>
              <a:gd name="connsiteX51" fmla="*/ 519884 w 4413671"/>
              <a:gd name="connsiteY51" fmla="*/ 4469953 h 4989715"/>
              <a:gd name="connsiteX52" fmla="*/ 971836 w 4413671"/>
              <a:gd name="connsiteY52" fmla="*/ 4469953 h 4989715"/>
              <a:gd name="connsiteX53" fmla="*/ 0 w 4413671"/>
              <a:gd name="connsiteY53" fmla="*/ 2494858 h 4989715"/>
              <a:gd name="connsiteX54" fmla="*/ 2494980 w 4413671"/>
              <a:gd name="connsiteY54" fmla="*/ 0 h 4989715"/>
              <a:gd name="connsiteX55" fmla="*/ 4413671 w 4413671"/>
              <a:gd name="connsiteY55" fmla="*/ 311857 h 4989715"/>
              <a:gd name="connsiteX56" fmla="*/ 4375483 w 4413671"/>
              <a:gd name="connsiteY56" fmla="*/ 519762 h 4989715"/>
              <a:gd name="connsiteX57" fmla="*/ 4019049 w 4413671"/>
              <a:gd name="connsiteY57" fmla="*/ 519762 h 4989715"/>
              <a:gd name="connsiteX58" fmla="*/ 4235923 w 4413671"/>
              <a:gd name="connsiteY58" fmla="*/ 707754 h 4989715"/>
              <a:gd name="connsiteX59" fmla="*/ 4323417 w 4413671"/>
              <a:gd name="connsiteY59" fmla="*/ 803221 h 4989715"/>
              <a:gd name="connsiteX60" fmla="*/ 4275472 w 4413671"/>
              <a:gd name="connsiteY60" fmla="*/ 1064242 h 4989715"/>
              <a:gd name="connsiteX61" fmla="*/ 4240093 w 4413671"/>
              <a:gd name="connsiteY61" fmla="*/ 1017207 h 4989715"/>
              <a:gd name="connsiteX62" fmla="*/ 3846447 w 4413671"/>
              <a:gd name="connsiteY62" fmla="*/ 650742 h 4989715"/>
              <a:gd name="connsiteX63" fmla="*/ 3846447 w 4413671"/>
              <a:gd name="connsiteY63" fmla="*/ 1143476 h 4989715"/>
              <a:gd name="connsiteX64" fmla="*/ 3742471 w 4413671"/>
              <a:gd name="connsiteY64" fmla="*/ 1247429 h 4989715"/>
              <a:gd name="connsiteX65" fmla="*/ 3638494 w 4413671"/>
              <a:gd name="connsiteY65" fmla="*/ 1143476 h 4989715"/>
              <a:gd name="connsiteX66" fmla="*/ 3638494 w 4413671"/>
              <a:gd name="connsiteY66" fmla="*/ 415810 h 4989715"/>
              <a:gd name="connsiteX67" fmla="*/ 3742471 w 4413671"/>
              <a:gd name="connsiteY67" fmla="*/ 311857 h 498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413671" h="4989715">
                <a:moveTo>
                  <a:pt x="3650649" y="4465911"/>
                </a:moveTo>
                <a:lnTo>
                  <a:pt x="3602517" y="4727949"/>
                </a:lnTo>
                <a:lnTo>
                  <a:pt x="3466084" y="4793667"/>
                </a:lnTo>
                <a:cubicBezTo>
                  <a:pt x="3167595" y="4919908"/>
                  <a:pt x="2839432" y="4989715"/>
                  <a:pt x="2494980" y="4989715"/>
                </a:cubicBezTo>
                <a:cubicBezTo>
                  <a:pt x="2437447" y="4989715"/>
                  <a:pt x="2391004" y="4943283"/>
                  <a:pt x="2391004" y="4885763"/>
                </a:cubicBezTo>
                <a:cubicBezTo>
                  <a:pt x="2391004" y="4828243"/>
                  <a:pt x="2437447" y="4781810"/>
                  <a:pt x="2494981" y="4781810"/>
                </a:cubicBezTo>
                <a:cubicBezTo>
                  <a:pt x="2889659" y="4781810"/>
                  <a:pt x="3261006" y="4681805"/>
                  <a:pt x="3585061" y="4505759"/>
                </a:cubicBezTo>
                <a:close/>
                <a:moveTo>
                  <a:pt x="3140352" y="2611483"/>
                </a:moveTo>
                <a:cubicBezTo>
                  <a:pt x="3099743" y="2603174"/>
                  <a:pt x="3057697" y="2598810"/>
                  <a:pt x="3014633" y="2598810"/>
                </a:cubicBezTo>
                <a:cubicBezTo>
                  <a:pt x="3014633" y="2598810"/>
                  <a:pt x="1975097" y="2598810"/>
                  <a:pt x="1975097" y="2598810"/>
                </a:cubicBezTo>
                <a:cubicBezTo>
                  <a:pt x="1630818" y="2598810"/>
                  <a:pt x="1351467" y="2878095"/>
                  <a:pt x="1351467" y="3222524"/>
                </a:cubicBezTo>
                <a:lnTo>
                  <a:pt x="1351467" y="3430429"/>
                </a:lnTo>
                <a:lnTo>
                  <a:pt x="3638494" y="3430429"/>
                </a:lnTo>
                <a:lnTo>
                  <a:pt x="3638494" y="3222524"/>
                </a:lnTo>
                <a:cubicBezTo>
                  <a:pt x="3638494" y="2921149"/>
                  <a:pt x="3424616" y="2669649"/>
                  <a:pt x="3140352" y="2611483"/>
                </a:cubicBezTo>
                <a:close/>
                <a:moveTo>
                  <a:pt x="2599703" y="946128"/>
                </a:moveTo>
                <a:cubicBezTo>
                  <a:pt x="2565876" y="939206"/>
                  <a:pt x="2530853" y="935572"/>
                  <a:pt x="2494980" y="935572"/>
                </a:cubicBezTo>
                <a:cubicBezTo>
                  <a:pt x="2207773" y="935572"/>
                  <a:pt x="1975096" y="1168194"/>
                  <a:pt x="1975097" y="1455333"/>
                </a:cubicBezTo>
                <a:lnTo>
                  <a:pt x="1975097" y="1871143"/>
                </a:lnTo>
                <a:cubicBezTo>
                  <a:pt x="1975096" y="2158283"/>
                  <a:pt x="2207774" y="2390905"/>
                  <a:pt x="2494980" y="2390905"/>
                </a:cubicBezTo>
                <a:cubicBezTo>
                  <a:pt x="2781956" y="2390905"/>
                  <a:pt x="3014633" y="2158283"/>
                  <a:pt x="3014633" y="1871143"/>
                </a:cubicBezTo>
                <a:cubicBezTo>
                  <a:pt x="3014633" y="1871143"/>
                  <a:pt x="3014633" y="1455334"/>
                  <a:pt x="3014633" y="1455334"/>
                </a:cubicBezTo>
                <a:cubicBezTo>
                  <a:pt x="3014633" y="1204086"/>
                  <a:pt x="2836490" y="994579"/>
                  <a:pt x="2599703" y="946128"/>
                </a:cubicBezTo>
                <a:close/>
                <a:moveTo>
                  <a:pt x="2641609" y="742447"/>
                </a:moveTo>
                <a:cubicBezTo>
                  <a:pt x="2973151" y="810287"/>
                  <a:pt x="3222587" y="1103628"/>
                  <a:pt x="3222587" y="1455334"/>
                </a:cubicBezTo>
                <a:cubicBezTo>
                  <a:pt x="3222587" y="1455334"/>
                  <a:pt x="3222587" y="1871143"/>
                  <a:pt x="3222587" y="1871143"/>
                </a:cubicBezTo>
                <a:cubicBezTo>
                  <a:pt x="3222587" y="2074890"/>
                  <a:pt x="3138712" y="2258770"/>
                  <a:pt x="3003774" y="2390905"/>
                </a:cubicBezTo>
                <a:lnTo>
                  <a:pt x="3014633" y="2390905"/>
                </a:lnTo>
                <a:cubicBezTo>
                  <a:pt x="3473980" y="2390905"/>
                  <a:pt x="3846447" y="2763286"/>
                  <a:pt x="3846448" y="3222524"/>
                </a:cubicBezTo>
                <a:lnTo>
                  <a:pt x="3846448" y="3399941"/>
                </a:lnTo>
                <a:lnTo>
                  <a:pt x="3802659" y="3638334"/>
                </a:lnTo>
                <a:lnTo>
                  <a:pt x="1143514" y="3638334"/>
                </a:lnTo>
                <a:lnTo>
                  <a:pt x="1143513" y="3222524"/>
                </a:lnTo>
                <a:cubicBezTo>
                  <a:pt x="1143514" y="2763286"/>
                  <a:pt x="1515981" y="2390905"/>
                  <a:pt x="1975097" y="2390905"/>
                </a:cubicBezTo>
                <a:lnTo>
                  <a:pt x="1986188" y="2390905"/>
                </a:lnTo>
                <a:cubicBezTo>
                  <a:pt x="1851249" y="2258770"/>
                  <a:pt x="1767374" y="2074890"/>
                  <a:pt x="1767374" y="1871143"/>
                </a:cubicBezTo>
                <a:lnTo>
                  <a:pt x="1767374" y="1455334"/>
                </a:lnTo>
                <a:cubicBezTo>
                  <a:pt x="1767374" y="1053384"/>
                  <a:pt x="2093168" y="727667"/>
                  <a:pt x="2494980" y="727667"/>
                </a:cubicBezTo>
                <a:cubicBezTo>
                  <a:pt x="2545207" y="727667"/>
                  <a:pt x="2594246" y="732756"/>
                  <a:pt x="2641609" y="742447"/>
                </a:cubicBezTo>
                <a:close/>
                <a:moveTo>
                  <a:pt x="2494980" y="0"/>
                </a:moveTo>
                <a:cubicBezTo>
                  <a:pt x="2552283" y="0"/>
                  <a:pt x="2598957" y="46432"/>
                  <a:pt x="2598957" y="103953"/>
                </a:cubicBezTo>
                <a:cubicBezTo>
                  <a:pt x="2598957" y="161473"/>
                  <a:pt x="2552283" y="207905"/>
                  <a:pt x="2494981" y="207905"/>
                </a:cubicBezTo>
                <a:cubicBezTo>
                  <a:pt x="1232009" y="207905"/>
                  <a:pt x="207954" y="1231951"/>
                  <a:pt x="207954" y="2494858"/>
                </a:cubicBezTo>
                <a:cubicBezTo>
                  <a:pt x="207954" y="3234306"/>
                  <a:pt x="561937" y="3912999"/>
                  <a:pt x="1143514" y="4339666"/>
                </a:cubicBezTo>
                <a:lnTo>
                  <a:pt x="1143513" y="3846239"/>
                </a:lnTo>
                <a:cubicBezTo>
                  <a:pt x="1143513" y="3788718"/>
                  <a:pt x="1190187" y="3742286"/>
                  <a:pt x="1247490" y="3742286"/>
                </a:cubicBezTo>
                <a:cubicBezTo>
                  <a:pt x="1305024" y="3742286"/>
                  <a:pt x="1351467" y="3788718"/>
                  <a:pt x="1351467" y="3846239"/>
                </a:cubicBezTo>
                <a:lnTo>
                  <a:pt x="1351467" y="4573905"/>
                </a:lnTo>
                <a:cubicBezTo>
                  <a:pt x="1351467" y="4631425"/>
                  <a:pt x="1305024" y="4677858"/>
                  <a:pt x="1247490" y="4677858"/>
                </a:cubicBezTo>
                <a:lnTo>
                  <a:pt x="519884" y="4677858"/>
                </a:lnTo>
                <a:cubicBezTo>
                  <a:pt x="462350" y="4677858"/>
                  <a:pt x="415907" y="4631425"/>
                  <a:pt x="415907" y="4573906"/>
                </a:cubicBezTo>
                <a:cubicBezTo>
                  <a:pt x="415907" y="4516385"/>
                  <a:pt x="462350" y="4469953"/>
                  <a:pt x="519884" y="4469953"/>
                </a:cubicBezTo>
                <a:lnTo>
                  <a:pt x="971836" y="4469953"/>
                </a:lnTo>
                <a:cubicBezTo>
                  <a:pt x="362070" y="4000319"/>
                  <a:pt x="-462" y="3272191"/>
                  <a:pt x="0" y="2494858"/>
                </a:cubicBezTo>
                <a:cubicBezTo>
                  <a:pt x="0" y="1116911"/>
                  <a:pt x="1116941" y="0"/>
                  <a:pt x="2494980" y="0"/>
                </a:cubicBezTo>
                <a:close/>
                <a:moveTo>
                  <a:pt x="4413671" y="311857"/>
                </a:moveTo>
                <a:lnTo>
                  <a:pt x="4375483" y="519762"/>
                </a:lnTo>
                <a:lnTo>
                  <a:pt x="4019049" y="519762"/>
                </a:lnTo>
                <a:cubicBezTo>
                  <a:pt x="4095299" y="578524"/>
                  <a:pt x="4167664" y="641325"/>
                  <a:pt x="4235923" y="707754"/>
                </a:cubicBezTo>
                <a:lnTo>
                  <a:pt x="4323417" y="803221"/>
                </a:lnTo>
                <a:lnTo>
                  <a:pt x="4275472" y="1064242"/>
                </a:lnTo>
                <a:lnTo>
                  <a:pt x="4240093" y="1017207"/>
                </a:lnTo>
                <a:cubicBezTo>
                  <a:pt x="4124860" y="881285"/>
                  <a:pt x="3993055" y="758044"/>
                  <a:pt x="3846447" y="650742"/>
                </a:cubicBezTo>
                <a:lnTo>
                  <a:pt x="3846447" y="1143476"/>
                </a:lnTo>
                <a:cubicBezTo>
                  <a:pt x="3846448" y="1200997"/>
                  <a:pt x="3799774" y="1247429"/>
                  <a:pt x="3742471" y="1247429"/>
                </a:cubicBezTo>
                <a:cubicBezTo>
                  <a:pt x="3684937" y="1247429"/>
                  <a:pt x="3638494" y="1200997"/>
                  <a:pt x="3638494" y="1143476"/>
                </a:cubicBezTo>
                <a:lnTo>
                  <a:pt x="3638494" y="415810"/>
                </a:lnTo>
                <a:cubicBezTo>
                  <a:pt x="3638494" y="358289"/>
                  <a:pt x="3684937" y="311857"/>
                  <a:pt x="3742471" y="311857"/>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tx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78803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hite Background_Intuitiv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EB140B4-00A3-254D-A099-F0CBE0B87AC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Shape">
            <a:extLst>
              <a:ext uri="{FF2B5EF4-FFF2-40B4-BE49-F238E27FC236}">
                <a16:creationId xmlns:a16="http://schemas.microsoft.com/office/drawing/2014/main" id="{B468BD26-CFA5-B442-85A3-298D1FF13D91}"/>
              </a:ext>
            </a:extLst>
          </p:cNvPr>
          <p:cNvSpPr/>
          <p:nvPr userDrawn="1"/>
        </p:nvSpPr>
        <p:spPr>
          <a:xfrm>
            <a:off x="5035524" y="86847"/>
            <a:ext cx="4108477" cy="5056654"/>
          </a:xfrm>
          <a:custGeom>
            <a:avLst/>
            <a:gdLst/>
            <a:ahLst/>
            <a:cxnLst>
              <a:cxn ang="0">
                <a:pos x="wd2" y="hd2"/>
              </a:cxn>
              <a:cxn ang="5400000">
                <a:pos x="wd2" y="hd2"/>
              </a:cxn>
              <a:cxn ang="10800000">
                <a:pos x="wd2" y="hd2"/>
              </a:cxn>
              <a:cxn ang="16200000">
                <a:pos x="wd2" y="hd2"/>
              </a:cxn>
            </a:cxnLst>
            <a:rect l="0" t="0" r="r" b="b"/>
            <a:pathLst>
              <a:path w="21600" h="21497" extrusionOk="0">
                <a:moveTo>
                  <a:pt x="12999" y="9405"/>
                </a:moveTo>
                <a:cubicBezTo>
                  <a:pt x="13216" y="8773"/>
                  <a:pt x="13547" y="8167"/>
                  <a:pt x="13985" y="7607"/>
                </a:cubicBezTo>
                <a:cubicBezTo>
                  <a:pt x="14263" y="7259"/>
                  <a:pt x="14400" y="6824"/>
                  <a:pt x="14400" y="6305"/>
                </a:cubicBezTo>
                <a:cubicBezTo>
                  <a:pt x="14400" y="5049"/>
                  <a:pt x="13160" y="4031"/>
                  <a:pt x="11631" y="4031"/>
                </a:cubicBezTo>
                <a:cubicBezTo>
                  <a:pt x="10101" y="4031"/>
                  <a:pt x="8862" y="5049"/>
                  <a:pt x="8862" y="6305"/>
                </a:cubicBezTo>
                <a:cubicBezTo>
                  <a:pt x="8862" y="6825"/>
                  <a:pt x="8999" y="7260"/>
                  <a:pt x="9274" y="7610"/>
                </a:cubicBezTo>
                <a:cubicBezTo>
                  <a:pt x="9712" y="8169"/>
                  <a:pt x="10043" y="8774"/>
                  <a:pt x="10261" y="9405"/>
                </a:cubicBezTo>
                <a:cubicBezTo>
                  <a:pt x="10261" y="9405"/>
                  <a:pt x="12999" y="9405"/>
                  <a:pt x="12999" y="9405"/>
                </a:cubicBezTo>
                <a:close/>
                <a:moveTo>
                  <a:pt x="12771" y="10300"/>
                </a:moveTo>
                <a:lnTo>
                  <a:pt x="10489" y="10300"/>
                </a:lnTo>
                <a:cubicBezTo>
                  <a:pt x="10540" y="10600"/>
                  <a:pt x="10566" y="10903"/>
                  <a:pt x="10566" y="11208"/>
                </a:cubicBezTo>
                <a:lnTo>
                  <a:pt x="12696" y="11196"/>
                </a:lnTo>
                <a:cubicBezTo>
                  <a:pt x="12696" y="10895"/>
                  <a:pt x="12722" y="10596"/>
                  <a:pt x="12771" y="10300"/>
                </a:cubicBezTo>
                <a:close/>
                <a:moveTo>
                  <a:pt x="13292" y="11951"/>
                </a:moveTo>
                <a:lnTo>
                  <a:pt x="13292" y="12540"/>
                </a:lnTo>
                <a:cubicBezTo>
                  <a:pt x="13292" y="13034"/>
                  <a:pt x="12796" y="13435"/>
                  <a:pt x="12185" y="13435"/>
                </a:cubicBezTo>
                <a:lnTo>
                  <a:pt x="11077" y="13435"/>
                </a:lnTo>
                <a:cubicBezTo>
                  <a:pt x="10465" y="13435"/>
                  <a:pt x="9969" y="13034"/>
                  <a:pt x="9969" y="12540"/>
                </a:cubicBezTo>
                <a:lnTo>
                  <a:pt x="9969" y="11977"/>
                </a:lnTo>
                <a:cubicBezTo>
                  <a:pt x="9673" y="11836"/>
                  <a:pt x="9458" y="11580"/>
                  <a:pt x="9458" y="11208"/>
                </a:cubicBezTo>
                <a:cubicBezTo>
                  <a:pt x="9458" y="10104"/>
                  <a:pt x="9070" y="9022"/>
                  <a:pt x="8338" y="8090"/>
                </a:cubicBezTo>
                <a:cubicBezTo>
                  <a:pt x="7944" y="7587"/>
                  <a:pt x="7754" y="6986"/>
                  <a:pt x="7754" y="6305"/>
                </a:cubicBezTo>
                <a:cubicBezTo>
                  <a:pt x="7754" y="4557"/>
                  <a:pt x="9486" y="3135"/>
                  <a:pt x="11631" y="3135"/>
                </a:cubicBezTo>
                <a:cubicBezTo>
                  <a:pt x="13776" y="3135"/>
                  <a:pt x="15508" y="4557"/>
                  <a:pt x="15508" y="6305"/>
                </a:cubicBezTo>
                <a:cubicBezTo>
                  <a:pt x="15508" y="6985"/>
                  <a:pt x="15318" y="7585"/>
                  <a:pt x="14925" y="8088"/>
                </a:cubicBezTo>
                <a:cubicBezTo>
                  <a:pt x="14908" y="8109"/>
                  <a:pt x="14891" y="8129"/>
                  <a:pt x="14874" y="8148"/>
                </a:cubicBezTo>
                <a:cubicBezTo>
                  <a:pt x="14176" y="9064"/>
                  <a:pt x="13805" y="10120"/>
                  <a:pt x="13804" y="11197"/>
                </a:cubicBezTo>
                <a:cubicBezTo>
                  <a:pt x="13803" y="11514"/>
                  <a:pt x="13599" y="11792"/>
                  <a:pt x="13292" y="11951"/>
                </a:cubicBezTo>
                <a:close/>
                <a:moveTo>
                  <a:pt x="12185" y="12092"/>
                </a:moveTo>
                <a:lnTo>
                  <a:pt x="11077" y="12092"/>
                </a:lnTo>
                <a:lnTo>
                  <a:pt x="11077" y="12540"/>
                </a:lnTo>
                <a:lnTo>
                  <a:pt x="12185" y="12540"/>
                </a:lnTo>
                <a:cubicBezTo>
                  <a:pt x="12185" y="12540"/>
                  <a:pt x="12185" y="12092"/>
                  <a:pt x="12185" y="12092"/>
                </a:cubicBezTo>
                <a:close/>
                <a:moveTo>
                  <a:pt x="2154" y="13455"/>
                </a:moveTo>
                <a:cubicBezTo>
                  <a:pt x="2115" y="13447"/>
                  <a:pt x="2074" y="13438"/>
                  <a:pt x="2022" y="13428"/>
                </a:cubicBezTo>
                <a:cubicBezTo>
                  <a:pt x="1953" y="13413"/>
                  <a:pt x="1953" y="13413"/>
                  <a:pt x="1879" y="13399"/>
                </a:cubicBezTo>
                <a:cubicBezTo>
                  <a:pt x="634" y="13146"/>
                  <a:pt x="0" y="12824"/>
                  <a:pt x="0" y="11868"/>
                </a:cubicBezTo>
                <a:cubicBezTo>
                  <a:pt x="0" y="11463"/>
                  <a:pt x="196" y="11139"/>
                  <a:pt x="562" y="10737"/>
                </a:cubicBezTo>
                <a:cubicBezTo>
                  <a:pt x="709" y="10575"/>
                  <a:pt x="1277" y="10010"/>
                  <a:pt x="1343" y="9942"/>
                </a:cubicBezTo>
                <a:cubicBezTo>
                  <a:pt x="1917" y="9347"/>
                  <a:pt x="2192" y="8903"/>
                  <a:pt x="2217" y="8468"/>
                </a:cubicBezTo>
                <a:cubicBezTo>
                  <a:pt x="2313" y="6752"/>
                  <a:pt x="2783" y="5012"/>
                  <a:pt x="3839" y="3505"/>
                </a:cubicBezTo>
                <a:cubicBezTo>
                  <a:pt x="5389" y="1294"/>
                  <a:pt x="7969" y="0"/>
                  <a:pt x="11631" y="0"/>
                </a:cubicBezTo>
                <a:cubicBezTo>
                  <a:pt x="15298" y="0"/>
                  <a:pt x="17999" y="1165"/>
                  <a:pt x="19696" y="3199"/>
                </a:cubicBezTo>
                <a:cubicBezTo>
                  <a:pt x="20983" y="4741"/>
                  <a:pt x="21600" y="6695"/>
                  <a:pt x="21600" y="8509"/>
                </a:cubicBezTo>
                <a:cubicBezTo>
                  <a:pt x="21600" y="10707"/>
                  <a:pt x="20124" y="13038"/>
                  <a:pt x="17490" y="15776"/>
                </a:cubicBezTo>
                <a:cubicBezTo>
                  <a:pt x="17130" y="16150"/>
                  <a:pt x="17323" y="16982"/>
                  <a:pt x="18381" y="18329"/>
                </a:cubicBezTo>
                <a:cubicBezTo>
                  <a:pt x="18786" y="18845"/>
                  <a:pt x="18448" y="19530"/>
                  <a:pt x="17715" y="19678"/>
                </a:cubicBezTo>
                <a:lnTo>
                  <a:pt x="8853" y="21470"/>
                </a:lnTo>
                <a:cubicBezTo>
                  <a:pt x="8209" y="21600"/>
                  <a:pt x="7568" y="21245"/>
                  <a:pt x="7485" y="20712"/>
                </a:cubicBezTo>
                <a:lnTo>
                  <a:pt x="7063" y="17977"/>
                </a:lnTo>
                <a:cubicBezTo>
                  <a:pt x="4537" y="18071"/>
                  <a:pt x="2920" y="17616"/>
                  <a:pt x="2525" y="16340"/>
                </a:cubicBezTo>
                <a:cubicBezTo>
                  <a:pt x="2473" y="16169"/>
                  <a:pt x="2460" y="16004"/>
                  <a:pt x="2439" y="15519"/>
                </a:cubicBezTo>
                <a:cubicBezTo>
                  <a:pt x="2438" y="15505"/>
                  <a:pt x="2423" y="15143"/>
                  <a:pt x="2417" y="15029"/>
                </a:cubicBezTo>
                <a:cubicBezTo>
                  <a:pt x="2408" y="14831"/>
                  <a:pt x="2399" y="14663"/>
                  <a:pt x="2388" y="14504"/>
                </a:cubicBezTo>
                <a:cubicBezTo>
                  <a:pt x="2359" y="14083"/>
                  <a:pt x="2320" y="13752"/>
                  <a:pt x="2267" y="13517"/>
                </a:cubicBezTo>
                <a:cubicBezTo>
                  <a:pt x="2225" y="13471"/>
                  <a:pt x="2191" y="13463"/>
                  <a:pt x="2154" y="13455"/>
                </a:cubicBezTo>
                <a:close/>
                <a:moveTo>
                  <a:pt x="11631" y="896"/>
                </a:moveTo>
                <a:cubicBezTo>
                  <a:pt x="4386" y="896"/>
                  <a:pt x="3437" y="6494"/>
                  <a:pt x="3323" y="8509"/>
                </a:cubicBezTo>
                <a:cubicBezTo>
                  <a:pt x="3234" y="10088"/>
                  <a:pt x="1108" y="11196"/>
                  <a:pt x="1108" y="11868"/>
                </a:cubicBezTo>
                <a:cubicBezTo>
                  <a:pt x="1108" y="12540"/>
                  <a:pt x="2258" y="12445"/>
                  <a:pt x="3046" y="12763"/>
                </a:cubicBezTo>
                <a:cubicBezTo>
                  <a:pt x="3600" y="12987"/>
                  <a:pt x="3491" y="15768"/>
                  <a:pt x="3600" y="16122"/>
                </a:cubicBezTo>
                <a:cubicBezTo>
                  <a:pt x="3822" y="16839"/>
                  <a:pt x="4959" y="17159"/>
                  <a:pt x="7012" y="17082"/>
                </a:cubicBezTo>
                <a:cubicBezTo>
                  <a:pt x="7589" y="17061"/>
                  <a:pt x="8090" y="17402"/>
                  <a:pt x="8162" y="17866"/>
                </a:cubicBezTo>
                <a:lnTo>
                  <a:pt x="8585" y="20601"/>
                </a:lnTo>
                <a:lnTo>
                  <a:pt x="17446" y="18809"/>
                </a:lnTo>
                <a:cubicBezTo>
                  <a:pt x="16165" y="17177"/>
                  <a:pt x="15888" y="15983"/>
                  <a:pt x="16615" y="15227"/>
                </a:cubicBezTo>
                <a:cubicBezTo>
                  <a:pt x="18554" y="13211"/>
                  <a:pt x="20492" y="10748"/>
                  <a:pt x="20492" y="8509"/>
                </a:cubicBezTo>
                <a:cubicBezTo>
                  <a:pt x="20492" y="5836"/>
                  <a:pt x="18875" y="896"/>
                  <a:pt x="11631" y="896"/>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tx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211799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hite Background_Recruiting">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3C7C6D2-7D03-2943-B3E2-4441375230A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4D34A955-BDCE-5348-8350-001ECE2740D7}"/>
              </a:ext>
            </a:extLst>
          </p:cNvPr>
          <p:cNvSpPr/>
          <p:nvPr userDrawn="1"/>
        </p:nvSpPr>
        <p:spPr>
          <a:xfrm>
            <a:off x="4625812" y="87169"/>
            <a:ext cx="4518188" cy="4978975"/>
          </a:xfrm>
          <a:custGeom>
            <a:avLst/>
            <a:gdLst>
              <a:gd name="connsiteX0" fmla="*/ 959401 w 4518188"/>
              <a:gd name="connsiteY0" fmla="*/ 3645103 h 4978975"/>
              <a:gd name="connsiteX1" fmla="*/ 211870 w 4518188"/>
              <a:gd name="connsiteY1" fmla="*/ 4392734 h 4978975"/>
              <a:gd name="connsiteX2" fmla="*/ 586214 w 4518188"/>
              <a:gd name="connsiteY2" fmla="*/ 4767243 h 4978975"/>
              <a:gd name="connsiteX3" fmla="*/ 1333745 w 4518188"/>
              <a:gd name="connsiteY3" fmla="*/ 4019613 h 4978975"/>
              <a:gd name="connsiteX4" fmla="*/ 1241663 w 4518188"/>
              <a:gd name="connsiteY4" fmla="*/ 3050702 h 4978975"/>
              <a:gd name="connsiteX5" fmla="*/ 952923 w 4518188"/>
              <a:gd name="connsiteY5" fmla="*/ 3339339 h 4978975"/>
              <a:gd name="connsiteX6" fmla="*/ 1626881 w 4518188"/>
              <a:gd name="connsiteY6" fmla="*/ 4013132 h 4978975"/>
              <a:gd name="connsiteX7" fmla="*/ 1912845 w 4518188"/>
              <a:gd name="connsiteY7" fmla="*/ 3727042 h 4978975"/>
              <a:gd name="connsiteX8" fmla="*/ 1241663 w 4518188"/>
              <a:gd name="connsiteY8" fmla="*/ 3050702 h 4978975"/>
              <a:gd name="connsiteX9" fmla="*/ 2647188 w 4518188"/>
              <a:gd name="connsiteY9" fmla="*/ 2541249 h 4978975"/>
              <a:gd name="connsiteX10" fmla="*/ 2117832 w 4518188"/>
              <a:gd name="connsiteY10" fmla="*/ 3070840 h 4978975"/>
              <a:gd name="connsiteX11" fmla="*/ 2117832 w 4518188"/>
              <a:gd name="connsiteY11" fmla="*/ 3093755 h 4978975"/>
              <a:gd name="connsiteX12" fmla="*/ 2964849 w 4518188"/>
              <a:gd name="connsiteY12" fmla="*/ 3388409 h 4978975"/>
              <a:gd name="connsiteX13" fmla="*/ 3913896 w 4518188"/>
              <a:gd name="connsiteY13" fmla="*/ 3005335 h 4978975"/>
              <a:gd name="connsiteX14" fmla="*/ 3388473 w 4518188"/>
              <a:gd name="connsiteY14" fmla="*/ 2541249 h 4978975"/>
              <a:gd name="connsiteX15" fmla="*/ 2964849 w 4518188"/>
              <a:gd name="connsiteY15" fmla="*/ 1164729 h 4978975"/>
              <a:gd name="connsiteX16" fmla="*/ 2541456 w 4518188"/>
              <a:gd name="connsiteY16" fmla="*/ 1588310 h 4978975"/>
              <a:gd name="connsiteX17" fmla="*/ 2541456 w 4518188"/>
              <a:gd name="connsiteY17" fmla="*/ 1905879 h 4978975"/>
              <a:gd name="connsiteX18" fmla="*/ 2964849 w 4518188"/>
              <a:gd name="connsiteY18" fmla="*/ 2329459 h 4978975"/>
              <a:gd name="connsiteX19" fmla="*/ 3388473 w 4518188"/>
              <a:gd name="connsiteY19" fmla="*/ 1905879 h 4978975"/>
              <a:gd name="connsiteX20" fmla="*/ 3388473 w 4518188"/>
              <a:gd name="connsiteY20" fmla="*/ 1588310 h 4978975"/>
              <a:gd name="connsiteX21" fmla="*/ 2964849 w 4518188"/>
              <a:gd name="connsiteY21" fmla="*/ 1164729 h 4978975"/>
              <a:gd name="connsiteX22" fmla="*/ 2964849 w 4518188"/>
              <a:gd name="connsiteY22" fmla="*/ 635370 h 4978975"/>
              <a:gd name="connsiteX23" fmla="*/ 1588244 w 4518188"/>
              <a:gd name="connsiteY23" fmla="*/ 2011890 h 4978975"/>
              <a:gd name="connsiteX24" fmla="*/ 1923719 w 4518188"/>
              <a:gd name="connsiteY24" fmla="*/ 2908583 h 4978975"/>
              <a:gd name="connsiteX25" fmla="*/ 2503975 w 4518188"/>
              <a:gd name="connsiteY25" fmla="*/ 2343347 h 4978975"/>
              <a:gd name="connsiteX26" fmla="*/ 2329528 w 4518188"/>
              <a:gd name="connsiteY26" fmla="*/ 1905879 h 4978975"/>
              <a:gd name="connsiteX27" fmla="*/ 2329528 w 4518188"/>
              <a:gd name="connsiteY27" fmla="*/ 1588310 h 4978975"/>
              <a:gd name="connsiteX28" fmla="*/ 2964849 w 4518188"/>
              <a:gd name="connsiteY28" fmla="*/ 952939 h 4978975"/>
              <a:gd name="connsiteX29" fmla="*/ 3600169 w 4518188"/>
              <a:gd name="connsiteY29" fmla="*/ 1588310 h 4978975"/>
              <a:gd name="connsiteX30" fmla="*/ 3600169 w 4518188"/>
              <a:gd name="connsiteY30" fmla="*/ 1905879 h 4978975"/>
              <a:gd name="connsiteX31" fmla="*/ 3437059 w 4518188"/>
              <a:gd name="connsiteY31" fmla="*/ 2331079 h 4978975"/>
              <a:gd name="connsiteX32" fmla="*/ 4082790 w 4518188"/>
              <a:gd name="connsiteY32" fmla="*/ 2811137 h 4978975"/>
              <a:gd name="connsiteX33" fmla="*/ 4341454 w 4518188"/>
              <a:gd name="connsiteY33" fmla="*/ 2011890 h 4978975"/>
              <a:gd name="connsiteX34" fmla="*/ 2964849 w 4518188"/>
              <a:gd name="connsiteY34" fmla="*/ 635370 h 4978975"/>
              <a:gd name="connsiteX35" fmla="*/ 2964849 w 4518188"/>
              <a:gd name="connsiteY35" fmla="*/ 423580 h 4978975"/>
              <a:gd name="connsiteX36" fmla="*/ 4481318 w 4518188"/>
              <a:gd name="connsiteY36" fmla="*/ 1541361 h 4978975"/>
              <a:gd name="connsiteX37" fmla="*/ 4518188 w 4518188"/>
              <a:gd name="connsiteY37" fmla="*/ 1683567 h 4978975"/>
              <a:gd name="connsiteX38" fmla="*/ 4518188 w 4518188"/>
              <a:gd name="connsiteY38" fmla="*/ 2340144 h 4978975"/>
              <a:gd name="connsiteX39" fmla="*/ 4481318 w 4518188"/>
              <a:gd name="connsiteY39" fmla="*/ 2482332 h 4978975"/>
              <a:gd name="connsiteX40" fmla="*/ 2964849 w 4518188"/>
              <a:gd name="connsiteY40" fmla="*/ 3600199 h 4978975"/>
              <a:gd name="connsiteX41" fmla="*/ 1376547 w 4518188"/>
              <a:gd name="connsiteY41" fmla="*/ 2011890 h 4978975"/>
              <a:gd name="connsiteX42" fmla="*/ 2964849 w 4518188"/>
              <a:gd name="connsiteY42" fmla="*/ 423580 h 4978975"/>
              <a:gd name="connsiteX43" fmla="*/ 2964849 w 4518188"/>
              <a:gd name="connsiteY43" fmla="*/ 0 h 4978975"/>
              <a:gd name="connsiteX44" fmla="*/ 4517373 w 4518188"/>
              <a:gd name="connsiteY44" fmla="*/ 732185 h 4978975"/>
              <a:gd name="connsiteX45" fmla="*/ 4518188 w 4518188"/>
              <a:gd name="connsiteY45" fmla="*/ 733275 h 4978975"/>
              <a:gd name="connsiteX46" fmla="*/ 4518188 w 4518188"/>
              <a:gd name="connsiteY46" fmla="*/ 1105156 h 4978975"/>
              <a:gd name="connsiteX47" fmla="*/ 4457607 w 4518188"/>
              <a:gd name="connsiteY47" fmla="*/ 1005449 h 4978975"/>
              <a:gd name="connsiteX48" fmla="*/ 2964849 w 4518188"/>
              <a:gd name="connsiteY48" fmla="*/ 211790 h 4978975"/>
              <a:gd name="connsiteX49" fmla="*/ 1164851 w 4518188"/>
              <a:gd name="connsiteY49" fmla="*/ 2011890 h 4978975"/>
              <a:gd name="connsiteX50" fmla="*/ 2964849 w 4518188"/>
              <a:gd name="connsiteY50" fmla="*/ 3811989 h 4978975"/>
              <a:gd name="connsiteX51" fmla="*/ 4457607 w 4518188"/>
              <a:gd name="connsiteY51" fmla="*/ 3018330 h 4978975"/>
              <a:gd name="connsiteX52" fmla="*/ 4518188 w 4518188"/>
              <a:gd name="connsiteY52" fmla="*/ 2918623 h 4978975"/>
              <a:gd name="connsiteX53" fmla="*/ 4518188 w 4518188"/>
              <a:gd name="connsiteY53" fmla="*/ 3290504 h 4978975"/>
              <a:gd name="connsiteX54" fmla="*/ 4517373 w 4518188"/>
              <a:gd name="connsiteY54" fmla="*/ 3291594 h 4978975"/>
              <a:gd name="connsiteX55" fmla="*/ 2964849 w 4518188"/>
              <a:gd name="connsiteY55" fmla="*/ 4023779 h 4978975"/>
              <a:gd name="connsiteX56" fmla="*/ 2107189 w 4518188"/>
              <a:gd name="connsiteY56" fmla="*/ 3832358 h 4978975"/>
              <a:gd name="connsiteX57" fmla="*/ 1776572 w 4518188"/>
              <a:gd name="connsiteY57" fmla="*/ 4162889 h 4978975"/>
              <a:gd name="connsiteX58" fmla="*/ 1483668 w 4518188"/>
              <a:gd name="connsiteY58" fmla="*/ 4169139 h 4978975"/>
              <a:gd name="connsiteX59" fmla="*/ 735905 w 4518188"/>
              <a:gd name="connsiteY59" fmla="*/ 4917001 h 4978975"/>
              <a:gd name="connsiteX60" fmla="*/ 436523 w 4518188"/>
              <a:gd name="connsiteY60" fmla="*/ 4917001 h 4978975"/>
              <a:gd name="connsiteX61" fmla="*/ 61947 w 4518188"/>
              <a:gd name="connsiteY61" fmla="*/ 4542491 h 4978975"/>
              <a:gd name="connsiteX62" fmla="*/ 61947 w 4518188"/>
              <a:gd name="connsiteY62" fmla="*/ 4242976 h 4978975"/>
              <a:gd name="connsiteX63" fmla="*/ 809479 w 4518188"/>
              <a:gd name="connsiteY63" fmla="*/ 3495809 h 4978975"/>
              <a:gd name="connsiteX64" fmla="*/ 803232 w 4518188"/>
              <a:gd name="connsiteY64" fmla="*/ 3489096 h 4978975"/>
              <a:gd name="connsiteX65" fmla="*/ 803232 w 4518188"/>
              <a:gd name="connsiteY65" fmla="*/ 3189581 h 4978975"/>
              <a:gd name="connsiteX66" fmla="*/ 1137781 w 4518188"/>
              <a:gd name="connsiteY66" fmla="*/ 2855115 h 4978975"/>
              <a:gd name="connsiteX67" fmla="*/ 952923 w 4518188"/>
              <a:gd name="connsiteY67" fmla="*/ 2011890 h 4978975"/>
              <a:gd name="connsiteX68" fmla="*/ 2964849 w 4518188"/>
              <a:gd name="connsiteY68" fmla="*/ 0 h 497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18188" h="4978975">
                <a:moveTo>
                  <a:pt x="959401" y="3645103"/>
                </a:moveTo>
                <a:lnTo>
                  <a:pt x="211870" y="4392734"/>
                </a:lnTo>
                <a:lnTo>
                  <a:pt x="586214" y="4767243"/>
                </a:lnTo>
                <a:cubicBezTo>
                  <a:pt x="586214" y="4767243"/>
                  <a:pt x="1333745" y="4019613"/>
                  <a:pt x="1333745" y="4019613"/>
                </a:cubicBezTo>
                <a:close/>
                <a:moveTo>
                  <a:pt x="1241663" y="3050702"/>
                </a:moveTo>
                <a:lnTo>
                  <a:pt x="952923" y="3339339"/>
                </a:lnTo>
                <a:lnTo>
                  <a:pt x="1626881" y="4013132"/>
                </a:lnTo>
                <a:cubicBezTo>
                  <a:pt x="1626881" y="4013132"/>
                  <a:pt x="1912845" y="3727042"/>
                  <a:pt x="1912845" y="3727042"/>
                </a:cubicBezTo>
                <a:cubicBezTo>
                  <a:pt x="1638681" y="3558535"/>
                  <a:pt x="1408012" y="3326145"/>
                  <a:pt x="1241663" y="3050702"/>
                </a:cubicBezTo>
                <a:close/>
                <a:moveTo>
                  <a:pt x="2647188" y="2541249"/>
                </a:moveTo>
                <a:cubicBezTo>
                  <a:pt x="2354746" y="2541249"/>
                  <a:pt x="2117832" y="2778269"/>
                  <a:pt x="2117832" y="3070840"/>
                </a:cubicBezTo>
                <a:cubicBezTo>
                  <a:pt x="2117832" y="3070840"/>
                  <a:pt x="2117832" y="3093755"/>
                  <a:pt x="2117832" y="3093755"/>
                </a:cubicBezTo>
                <a:cubicBezTo>
                  <a:pt x="2351970" y="3278000"/>
                  <a:pt x="2646494" y="3388409"/>
                  <a:pt x="2964849" y="3388409"/>
                </a:cubicBezTo>
                <a:cubicBezTo>
                  <a:pt x="3331326" y="3388409"/>
                  <a:pt x="3666107" y="3242123"/>
                  <a:pt x="3913896" y="3005335"/>
                </a:cubicBezTo>
                <a:cubicBezTo>
                  <a:pt x="3881737" y="2743780"/>
                  <a:pt x="3658704" y="2541249"/>
                  <a:pt x="3388473" y="2541249"/>
                </a:cubicBezTo>
                <a:close/>
                <a:moveTo>
                  <a:pt x="2964849" y="1164729"/>
                </a:moveTo>
                <a:cubicBezTo>
                  <a:pt x="2730941" y="1164729"/>
                  <a:pt x="2541456" y="1354299"/>
                  <a:pt x="2541456" y="1588310"/>
                </a:cubicBezTo>
                <a:lnTo>
                  <a:pt x="2541456" y="1905879"/>
                </a:lnTo>
                <a:cubicBezTo>
                  <a:pt x="2541456" y="2139889"/>
                  <a:pt x="2730941" y="2329459"/>
                  <a:pt x="2964849" y="2329459"/>
                </a:cubicBezTo>
                <a:cubicBezTo>
                  <a:pt x="3198756" y="2329459"/>
                  <a:pt x="3388473" y="2139889"/>
                  <a:pt x="3388473" y="1905879"/>
                </a:cubicBezTo>
                <a:lnTo>
                  <a:pt x="3388473" y="1588310"/>
                </a:lnTo>
                <a:cubicBezTo>
                  <a:pt x="3388473" y="1354299"/>
                  <a:pt x="3198756" y="1164729"/>
                  <a:pt x="2964849" y="1164729"/>
                </a:cubicBezTo>
                <a:close/>
                <a:moveTo>
                  <a:pt x="2964849" y="635370"/>
                </a:moveTo>
                <a:cubicBezTo>
                  <a:pt x="2209682" y="635370"/>
                  <a:pt x="1588244" y="1256621"/>
                  <a:pt x="1588244" y="2011890"/>
                </a:cubicBezTo>
                <a:cubicBezTo>
                  <a:pt x="1588244" y="2353068"/>
                  <a:pt x="1715261" y="2666934"/>
                  <a:pt x="1923719" y="2908583"/>
                </a:cubicBezTo>
                <a:cubicBezTo>
                  <a:pt x="1987575" y="2623187"/>
                  <a:pt x="2215929" y="2399824"/>
                  <a:pt x="2503975" y="2343347"/>
                </a:cubicBezTo>
                <a:cubicBezTo>
                  <a:pt x="2395929" y="2229466"/>
                  <a:pt x="2329528" y="2075542"/>
                  <a:pt x="2329528" y="1905879"/>
                </a:cubicBezTo>
                <a:lnTo>
                  <a:pt x="2329528" y="1588310"/>
                </a:lnTo>
                <a:cubicBezTo>
                  <a:pt x="2329528" y="1237409"/>
                  <a:pt x="2614103" y="952939"/>
                  <a:pt x="2964849" y="952939"/>
                </a:cubicBezTo>
                <a:cubicBezTo>
                  <a:pt x="3315825" y="952939"/>
                  <a:pt x="3600169" y="1237409"/>
                  <a:pt x="3600169" y="1588310"/>
                </a:cubicBezTo>
                <a:lnTo>
                  <a:pt x="3600169" y="1905879"/>
                </a:lnTo>
                <a:cubicBezTo>
                  <a:pt x="3600169" y="2069524"/>
                  <a:pt x="3538395" y="2218587"/>
                  <a:pt x="3437059" y="2331079"/>
                </a:cubicBezTo>
                <a:cubicBezTo>
                  <a:pt x="3733896" y="2350291"/>
                  <a:pt x="3983074" y="2544258"/>
                  <a:pt x="4082790" y="2811137"/>
                </a:cubicBezTo>
                <a:cubicBezTo>
                  <a:pt x="4245438" y="2585227"/>
                  <a:pt x="4341454" y="2308859"/>
                  <a:pt x="4341454" y="2011890"/>
                </a:cubicBezTo>
                <a:cubicBezTo>
                  <a:pt x="4341454" y="1256621"/>
                  <a:pt x="3720246" y="635370"/>
                  <a:pt x="2964849" y="635370"/>
                </a:cubicBezTo>
                <a:close/>
                <a:moveTo>
                  <a:pt x="2964849" y="423580"/>
                </a:moveTo>
                <a:cubicBezTo>
                  <a:pt x="3673540" y="423580"/>
                  <a:pt x="4279135" y="896199"/>
                  <a:pt x="4481318" y="1541361"/>
                </a:cubicBezTo>
                <a:lnTo>
                  <a:pt x="4518188" y="1683567"/>
                </a:lnTo>
                <a:lnTo>
                  <a:pt x="4518188" y="2340144"/>
                </a:lnTo>
                <a:lnTo>
                  <a:pt x="4481318" y="2482332"/>
                </a:lnTo>
                <a:cubicBezTo>
                  <a:pt x="4279135" y="3127427"/>
                  <a:pt x="3673540" y="3600199"/>
                  <a:pt x="2964849" y="3600199"/>
                </a:cubicBezTo>
                <a:cubicBezTo>
                  <a:pt x="2092613" y="3600199"/>
                  <a:pt x="1376547" y="2884048"/>
                  <a:pt x="1376547" y="2011890"/>
                </a:cubicBezTo>
                <a:cubicBezTo>
                  <a:pt x="1376547" y="1139500"/>
                  <a:pt x="2092613" y="423580"/>
                  <a:pt x="2964849" y="423580"/>
                </a:cubicBezTo>
                <a:close/>
                <a:moveTo>
                  <a:pt x="2964849" y="0"/>
                </a:moveTo>
                <a:cubicBezTo>
                  <a:pt x="3589917" y="0"/>
                  <a:pt x="4148369" y="285038"/>
                  <a:pt x="4517373" y="732185"/>
                </a:cubicBezTo>
                <a:lnTo>
                  <a:pt x="4518188" y="733275"/>
                </a:lnTo>
                <a:lnTo>
                  <a:pt x="4518188" y="1105156"/>
                </a:lnTo>
                <a:lnTo>
                  <a:pt x="4457607" y="1005449"/>
                </a:lnTo>
                <a:cubicBezTo>
                  <a:pt x="4134077" y="526618"/>
                  <a:pt x="3586201" y="211790"/>
                  <a:pt x="2964849" y="211790"/>
                </a:cubicBezTo>
                <a:cubicBezTo>
                  <a:pt x="1970685" y="211790"/>
                  <a:pt x="1164851" y="1017750"/>
                  <a:pt x="1164851" y="2011890"/>
                </a:cubicBezTo>
                <a:cubicBezTo>
                  <a:pt x="1164851" y="3006030"/>
                  <a:pt x="1970685" y="3811989"/>
                  <a:pt x="2964849" y="3811989"/>
                </a:cubicBezTo>
                <a:cubicBezTo>
                  <a:pt x="3586201" y="3811989"/>
                  <a:pt x="4134077" y="3497161"/>
                  <a:pt x="4457607" y="3018330"/>
                </a:cubicBezTo>
                <a:lnTo>
                  <a:pt x="4518188" y="2918623"/>
                </a:lnTo>
                <a:lnTo>
                  <a:pt x="4518188" y="3290504"/>
                </a:lnTo>
                <a:lnTo>
                  <a:pt x="4517373" y="3291594"/>
                </a:lnTo>
                <a:cubicBezTo>
                  <a:pt x="4148369" y="3738741"/>
                  <a:pt x="3589917" y="4023779"/>
                  <a:pt x="2964849" y="4023779"/>
                </a:cubicBezTo>
                <a:cubicBezTo>
                  <a:pt x="2658062" y="4023779"/>
                  <a:pt x="2367471" y="3955034"/>
                  <a:pt x="2107189" y="3832358"/>
                </a:cubicBezTo>
                <a:lnTo>
                  <a:pt x="1776572" y="4162889"/>
                </a:lnTo>
                <a:cubicBezTo>
                  <a:pt x="1696058" y="4243439"/>
                  <a:pt x="1566727" y="4245522"/>
                  <a:pt x="1483668" y="4169139"/>
                </a:cubicBezTo>
                <a:lnTo>
                  <a:pt x="735905" y="4917001"/>
                </a:lnTo>
                <a:cubicBezTo>
                  <a:pt x="653309" y="4999634"/>
                  <a:pt x="519119" y="4999634"/>
                  <a:pt x="436523" y="4917001"/>
                </a:cubicBezTo>
                <a:lnTo>
                  <a:pt x="61947" y="4542491"/>
                </a:lnTo>
                <a:cubicBezTo>
                  <a:pt x="-20649" y="4459858"/>
                  <a:pt x="-20649" y="4325840"/>
                  <a:pt x="61947" y="4242976"/>
                </a:cubicBezTo>
                <a:lnTo>
                  <a:pt x="809479" y="3495809"/>
                </a:lnTo>
                <a:lnTo>
                  <a:pt x="803232" y="3489096"/>
                </a:lnTo>
                <a:cubicBezTo>
                  <a:pt x="720635" y="3406232"/>
                  <a:pt x="720635" y="3272214"/>
                  <a:pt x="803232" y="3189581"/>
                </a:cubicBezTo>
                <a:cubicBezTo>
                  <a:pt x="803232" y="3189581"/>
                  <a:pt x="1137781" y="2855115"/>
                  <a:pt x="1137781" y="2855115"/>
                </a:cubicBezTo>
                <a:cubicBezTo>
                  <a:pt x="1019093" y="2598652"/>
                  <a:pt x="952923" y="2313025"/>
                  <a:pt x="952923" y="2011890"/>
                </a:cubicBezTo>
                <a:cubicBezTo>
                  <a:pt x="952923" y="900860"/>
                  <a:pt x="1853847" y="0"/>
                  <a:pt x="2964849"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tx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23243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hite Background_Protection">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DFA5328-E51C-9D4F-96AB-CE14D9406FF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9EAFB693-C062-B14B-9BC3-46B1BCBE0928}"/>
              </a:ext>
            </a:extLst>
          </p:cNvPr>
          <p:cNvSpPr/>
          <p:nvPr userDrawn="1"/>
        </p:nvSpPr>
        <p:spPr>
          <a:xfrm rot="21007910">
            <a:off x="5201696" y="64192"/>
            <a:ext cx="4198527" cy="5074561"/>
          </a:xfrm>
          <a:custGeom>
            <a:avLst/>
            <a:gdLst>
              <a:gd name="connsiteX0" fmla="*/ 3011037 w 4198527"/>
              <a:gd name="connsiteY0" fmla="*/ 1550866 h 5074561"/>
              <a:gd name="connsiteX1" fmla="*/ 3050735 w 4198527"/>
              <a:gd name="connsiteY1" fmla="*/ 1569409 h 5074561"/>
              <a:gd name="connsiteX2" fmla="*/ 3073866 w 4198527"/>
              <a:gd name="connsiteY2" fmla="*/ 1724076 h 5074561"/>
              <a:gd name="connsiteX3" fmla="*/ 1968448 w 4198527"/>
              <a:gd name="connsiteY3" fmla="*/ 3216680 h 5074561"/>
              <a:gd name="connsiteX4" fmla="*/ 1813725 w 4198527"/>
              <a:gd name="connsiteY4" fmla="*/ 3239716 h 5074561"/>
              <a:gd name="connsiteX5" fmla="*/ 1793121 w 4198527"/>
              <a:gd name="connsiteY5" fmla="*/ 3219971 h 5074561"/>
              <a:gd name="connsiteX6" fmla="*/ 1350915 w 4198527"/>
              <a:gd name="connsiteY6" fmla="*/ 2667120 h 5074561"/>
              <a:gd name="connsiteX7" fmla="*/ 1368214 w 4198527"/>
              <a:gd name="connsiteY7" fmla="*/ 2511748 h 5074561"/>
              <a:gd name="connsiteX8" fmla="*/ 1523521 w 4198527"/>
              <a:gd name="connsiteY8" fmla="*/ 2528907 h 5074561"/>
              <a:gd name="connsiteX9" fmla="*/ 1876120 w 4198527"/>
              <a:gd name="connsiteY9" fmla="*/ 2969636 h 5074561"/>
              <a:gd name="connsiteX10" fmla="*/ 2896206 w 4198527"/>
              <a:gd name="connsiteY10" fmla="*/ 1592680 h 5074561"/>
              <a:gd name="connsiteX11" fmla="*/ 3011037 w 4198527"/>
              <a:gd name="connsiteY11" fmla="*/ 1550866 h 5074561"/>
              <a:gd name="connsiteX12" fmla="*/ 0 w 4198527"/>
              <a:gd name="connsiteY12" fmla="*/ 715452 h 5074561"/>
              <a:gd name="connsiteX13" fmla="*/ 3 w 4198527"/>
              <a:gd name="connsiteY13" fmla="*/ 715670 h 5074561"/>
              <a:gd name="connsiteX14" fmla="*/ 0 w 4198527"/>
              <a:gd name="connsiteY14" fmla="*/ 715687 h 5074561"/>
              <a:gd name="connsiteX15" fmla="*/ 0 w 4198527"/>
              <a:gd name="connsiteY15" fmla="*/ 715452 h 5074561"/>
              <a:gd name="connsiteX16" fmla="*/ 2099458 w 4198527"/>
              <a:gd name="connsiteY16" fmla="*/ 764814 h 5074561"/>
              <a:gd name="connsiteX17" fmla="*/ 775950 w 4198527"/>
              <a:gd name="connsiteY17" fmla="*/ 1237511 h 5074561"/>
              <a:gd name="connsiteX18" fmla="*/ 778088 w 4198527"/>
              <a:gd name="connsiteY18" fmla="*/ 1259841 h 5074561"/>
              <a:gd name="connsiteX19" fmla="*/ 979656 w 4198527"/>
              <a:gd name="connsiteY19" fmla="*/ 2716247 h 5074561"/>
              <a:gd name="connsiteX20" fmla="*/ 1625957 w 4198527"/>
              <a:gd name="connsiteY20" fmla="*/ 3715939 h 5074561"/>
              <a:gd name="connsiteX21" fmla="*/ 1796620 w 4198527"/>
              <a:gd name="connsiteY21" fmla="*/ 3860263 h 5074561"/>
              <a:gd name="connsiteX22" fmla="*/ 1963783 w 4198527"/>
              <a:gd name="connsiteY22" fmla="*/ 3997535 h 5074561"/>
              <a:gd name="connsiteX23" fmla="*/ 2105095 w 4198527"/>
              <a:gd name="connsiteY23" fmla="*/ 4119059 h 5074561"/>
              <a:gd name="connsiteX24" fmla="*/ 2554493 w 4198527"/>
              <a:gd name="connsiteY24" fmla="*/ 3734038 h 5074561"/>
              <a:gd name="connsiteX25" fmla="*/ 3219260 w 4198527"/>
              <a:gd name="connsiteY25" fmla="*/ 2715071 h 5074561"/>
              <a:gd name="connsiteX26" fmla="*/ 3383119 w 4198527"/>
              <a:gd name="connsiteY26" fmla="*/ 1610544 h 5074561"/>
              <a:gd name="connsiteX27" fmla="*/ 3423354 w 4198527"/>
              <a:gd name="connsiteY27" fmla="*/ 1237746 h 5074561"/>
              <a:gd name="connsiteX28" fmla="*/ 2156410 w 4198527"/>
              <a:gd name="connsiteY28" fmla="*/ 561960 h 5074561"/>
              <a:gd name="connsiteX29" fmla="*/ 3590324 w 4198527"/>
              <a:gd name="connsiteY29" fmla="*/ 1074147 h 5074561"/>
              <a:gd name="connsiteX30" fmla="*/ 3641833 w 4198527"/>
              <a:gd name="connsiteY30" fmla="*/ 1155006 h 5074561"/>
              <a:gd name="connsiteX31" fmla="*/ 3426076 w 4198527"/>
              <a:gd name="connsiteY31" fmla="*/ 2752680 h 5074561"/>
              <a:gd name="connsiteX32" fmla="*/ 2099458 w 4198527"/>
              <a:gd name="connsiteY32" fmla="*/ 4410998 h 5074561"/>
              <a:gd name="connsiteX33" fmla="*/ 772646 w 4198527"/>
              <a:gd name="connsiteY33" fmla="*/ 2752680 h 5074561"/>
              <a:gd name="connsiteX34" fmla="*/ 557082 w 4198527"/>
              <a:gd name="connsiteY34" fmla="*/ 1154536 h 5074561"/>
              <a:gd name="connsiteX35" fmla="*/ 608592 w 4198527"/>
              <a:gd name="connsiteY35" fmla="*/ 1074147 h 5074561"/>
              <a:gd name="connsiteX36" fmla="*/ 2042506 w 4198527"/>
              <a:gd name="connsiteY36" fmla="*/ 561960 h 5074561"/>
              <a:gd name="connsiteX37" fmla="*/ 2156410 w 4198527"/>
              <a:gd name="connsiteY37" fmla="*/ 561960 h 5074561"/>
              <a:gd name="connsiteX38" fmla="*/ 2105289 w 4198527"/>
              <a:gd name="connsiteY38" fmla="*/ 218779 h 5074561"/>
              <a:gd name="connsiteX39" fmla="*/ 2093432 w 4198527"/>
              <a:gd name="connsiteY39" fmla="*/ 218779 h 5074561"/>
              <a:gd name="connsiteX40" fmla="*/ 2093432 w 4198527"/>
              <a:gd name="connsiteY40" fmla="*/ 219014 h 5074561"/>
              <a:gd name="connsiteX41" fmla="*/ 2098990 w 4198527"/>
              <a:gd name="connsiteY41" fmla="*/ 220769 h 5074561"/>
              <a:gd name="connsiteX42" fmla="*/ 223338 w 4198527"/>
              <a:gd name="connsiteY42" fmla="*/ 813235 h 5074561"/>
              <a:gd name="connsiteX43" fmla="*/ 225671 w 4198527"/>
              <a:gd name="connsiteY43" fmla="*/ 880696 h 5074561"/>
              <a:gd name="connsiteX44" fmla="*/ 251523 w 4198527"/>
              <a:gd name="connsiteY44" fmla="*/ 1340935 h 5074561"/>
              <a:gd name="connsiteX45" fmla="*/ 437347 w 4198527"/>
              <a:gd name="connsiteY45" fmla="*/ 2823667 h 5074561"/>
              <a:gd name="connsiteX46" fmla="*/ 1364327 w 4198527"/>
              <a:gd name="connsiteY46" fmla="*/ 4174062 h 5074561"/>
              <a:gd name="connsiteX47" fmla="*/ 1613129 w 4198527"/>
              <a:gd name="connsiteY47" fmla="*/ 4373625 h 5074561"/>
              <a:gd name="connsiteX48" fmla="*/ 1853961 w 4198527"/>
              <a:gd name="connsiteY48" fmla="*/ 4560964 h 5074561"/>
              <a:gd name="connsiteX49" fmla="*/ 2106456 w 4198527"/>
              <a:gd name="connsiteY49" fmla="*/ 4770399 h 5074561"/>
              <a:gd name="connsiteX50" fmla="*/ 2812430 w 4198527"/>
              <a:gd name="connsiteY50" fmla="*/ 4194277 h 5074561"/>
              <a:gd name="connsiteX51" fmla="*/ 3761374 w 4198527"/>
              <a:gd name="connsiteY51" fmla="*/ 2822492 h 5074561"/>
              <a:gd name="connsiteX52" fmla="*/ 3946810 w 4198527"/>
              <a:gd name="connsiteY52" fmla="*/ 1355979 h 5074561"/>
              <a:gd name="connsiteX53" fmla="*/ 3975383 w 4198527"/>
              <a:gd name="connsiteY53" fmla="*/ 813235 h 5074561"/>
              <a:gd name="connsiteX54" fmla="*/ 2098990 w 4198527"/>
              <a:gd name="connsiteY54" fmla="*/ 220769 h 5074561"/>
              <a:gd name="connsiteX55" fmla="*/ 2159909 w 4198527"/>
              <a:gd name="connsiteY55" fmla="*/ 7934 h 5074561"/>
              <a:gd name="connsiteX56" fmla="*/ 4139242 w 4198527"/>
              <a:gd name="connsiteY56" fmla="*/ 633182 h 5074561"/>
              <a:gd name="connsiteX57" fmla="*/ 4198527 w 4198527"/>
              <a:gd name="connsiteY57" fmla="*/ 717567 h 5074561"/>
              <a:gd name="connsiteX58" fmla="*/ 4167402 w 4198527"/>
              <a:gd name="connsiteY58" fmla="*/ 1371874 h 5074561"/>
              <a:gd name="connsiteX59" fmla="*/ 4163128 w 4198527"/>
              <a:gd name="connsiteY59" fmla="*/ 1426969 h 5074561"/>
              <a:gd name="connsiteX60" fmla="*/ 3837513 w 4198527"/>
              <a:gd name="connsiteY60" fmla="*/ 3298796 h 5074561"/>
              <a:gd name="connsiteX61" fmla="*/ 3768383 w 4198527"/>
              <a:gd name="connsiteY61" fmla="*/ 3439365 h 5074561"/>
              <a:gd name="connsiteX62" fmla="*/ 2099263 w 4198527"/>
              <a:gd name="connsiteY62" fmla="*/ 5074561 h 5074561"/>
              <a:gd name="connsiteX63" fmla="*/ 219839 w 4198527"/>
              <a:gd name="connsiteY63" fmla="*/ 2863392 h 5074561"/>
              <a:gd name="connsiteX64" fmla="*/ 162 w 4198527"/>
              <a:gd name="connsiteY64" fmla="*/ 726902 h 5074561"/>
              <a:gd name="connsiteX65" fmla="*/ 3 w 4198527"/>
              <a:gd name="connsiteY65" fmla="*/ 715670 h 5074561"/>
              <a:gd name="connsiteX66" fmla="*/ 4589 w 4198527"/>
              <a:gd name="connsiteY66" fmla="*/ 688880 h 5074561"/>
              <a:gd name="connsiteX67" fmla="*/ 59285 w 4198527"/>
              <a:gd name="connsiteY67" fmla="*/ 633182 h 5074561"/>
              <a:gd name="connsiteX68" fmla="*/ 2038618 w 4198527"/>
              <a:gd name="connsiteY68" fmla="*/ 7934 h 5074561"/>
              <a:gd name="connsiteX69" fmla="*/ 2159909 w 4198527"/>
              <a:gd name="connsiteY69" fmla="*/ 7934 h 507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198527" h="5074561">
                <a:moveTo>
                  <a:pt x="3011037" y="1550866"/>
                </a:moveTo>
                <a:cubicBezTo>
                  <a:pt x="3024981" y="1554219"/>
                  <a:pt x="3038490" y="1560360"/>
                  <a:pt x="3050735" y="1569409"/>
                </a:cubicBezTo>
                <a:cubicBezTo>
                  <a:pt x="3099912" y="1605843"/>
                  <a:pt x="3110214" y="1675185"/>
                  <a:pt x="3073866" y="1724076"/>
                </a:cubicBezTo>
                <a:lnTo>
                  <a:pt x="1968448" y="3216680"/>
                </a:lnTo>
                <a:cubicBezTo>
                  <a:pt x="1932100" y="3265807"/>
                  <a:pt x="1862902" y="3276149"/>
                  <a:pt x="1813725" y="3239716"/>
                </a:cubicBezTo>
                <a:cubicBezTo>
                  <a:pt x="1805950" y="3234074"/>
                  <a:pt x="1799146" y="3227493"/>
                  <a:pt x="1793121" y="3219971"/>
                </a:cubicBezTo>
                <a:lnTo>
                  <a:pt x="1350915" y="2667120"/>
                </a:lnTo>
                <a:cubicBezTo>
                  <a:pt x="1312817" y="2619403"/>
                  <a:pt x="1320398" y="2549827"/>
                  <a:pt x="1368214" y="2511748"/>
                </a:cubicBezTo>
                <a:cubicBezTo>
                  <a:pt x="1415837" y="2473669"/>
                  <a:pt x="1485423" y="2481426"/>
                  <a:pt x="1523521" y="2528907"/>
                </a:cubicBezTo>
                <a:lnTo>
                  <a:pt x="1876120" y="2969636"/>
                </a:lnTo>
                <a:lnTo>
                  <a:pt x="2896206" y="1592680"/>
                </a:lnTo>
                <a:cubicBezTo>
                  <a:pt x="2923467" y="1555835"/>
                  <a:pt x="2969207" y="1540806"/>
                  <a:pt x="3011037" y="1550866"/>
                </a:cubicBezTo>
                <a:close/>
                <a:moveTo>
                  <a:pt x="0" y="715452"/>
                </a:moveTo>
                <a:lnTo>
                  <a:pt x="3" y="715670"/>
                </a:lnTo>
                <a:lnTo>
                  <a:pt x="0" y="715687"/>
                </a:lnTo>
                <a:cubicBezTo>
                  <a:pt x="0" y="715687"/>
                  <a:pt x="0" y="715452"/>
                  <a:pt x="0" y="715452"/>
                </a:cubicBezTo>
                <a:close/>
                <a:moveTo>
                  <a:pt x="2099458" y="764814"/>
                </a:moveTo>
                <a:lnTo>
                  <a:pt x="775950" y="1237511"/>
                </a:lnTo>
                <a:lnTo>
                  <a:pt x="778088" y="1259841"/>
                </a:lnTo>
                <a:cubicBezTo>
                  <a:pt x="827654" y="1747582"/>
                  <a:pt x="894908" y="2233442"/>
                  <a:pt x="979656" y="2716247"/>
                </a:cubicBezTo>
                <a:cubicBezTo>
                  <a:pt x="1046133" y="3093276"/>
                  <a:pt x="1253338" y="3388741"/>
                  <a:pt x="1625957" y="3715939"/>
                </a:cubicBezTo>
                <a:cubicBezTo>
                  <a:pt x="1676495" y="3760364"/>
                  <a:pt x="1728977" y="3804790"/>
                  <a:pt x="1796620" y="3860263"/>
                </a:cubicBezTo>
                <a:cubicBezTo>
                  <a:pt x="1806533" y="3868490"/>
                  <a:pt x="1929184" y="3968859"/>
                  <a:pt x="1963783" y="3997535"/>
                </a:cubicBezTo>
                <a:cubicBezTo>
                  <a:pt x="2017820" y="4042431"/>
                  <a:pt x="2064276" y="4082156"/>
                  <a:pt x="2105095" y="4119059"/>
                </a:cubicBezTo>
                <a:cubicBezTo>
                  <a:pt x="2253210" y="3988838"/>
                  <a:pt x="2403074" y="3860498"/>
                  <a:pt x="2554493" y="3734038"/>
                </a:cubicBezTo>
                <a:cubicBezTo>
                  <a:pt x="2937219" y="3394618"/>
                  <a:pt x="3150450" y="3091865"/>
                  <a:pt x="3219260" y="2715071"/>
                </a:cubicBezTo>
                <a:cubicBezTo>
                  <a:pt x="3286125" y="2347914"/>
                  <a:pt x="3340551" y="1973000"/>
                  <a:pt x="3383119" y="1610544"/>
                </a:cubicBezTo>
                <a:cubicBezTo>
                  <a:pt x="3397891" y="1486435"/>
                  <a:pt x="3411303" y="1362090"/>
                  <a:pt x="3423354" y="1237746"/>
                </a:cubicBezTo>
                <a:close/>
                <a:moveTo>
                  <a:pt x="2156410" y="561960"/>
                </a:moveTo>
                <a:lnTo>
                  <a:pt x="3590324" y="1074147"/>
                </a:lnTo>
                <a:cubicBezTo>
                  <a:pt x="3622784" y="1087545"/>
                  <a:pt x="3643388" y="1119748"/>
                  <a:pt x="3641833" y="1155006"/>
                </a:cubicBezTo>
                <a:cubicBezTo>
                  <a:pt x="3641833" y="1155006"/>
                  <a:pt x="3580799" y="1902953"/>
                  <a:pt x="3426076" y="2752680"/>
                </a:cubicBezTo>
                <a:cubicBezTo>
                  <a:pt x="3271352" y="3602642"/>
                  <a:pt x="2452640" y="4032794"/>
                  <a:pt x="2099458" y="4410998"/>
                </a:cubicBezTo>
                <a:cubicBezTo>
                  <a:pt x="1774266" y="4032794"/>
                  <a:pt x="927369" y="3630849"/>
                  <a:pt x="772646" y="2752680"/>
                </a:cubicBezTo>
                <a:cubicBezTo>
                  <a:pt x="617922" y="1874747"/>
                  <a:pt x="557082" y="1154536"/>
                  <a:pt x="557082" y="1154536"/>
                </a:cubicBezTo>
                <a:cubicBezTo>
                  <a:pt x="555139" y="1119513"/>
                  <a:pt x="575937" y="1087075"/>
                  <a:pt x="608592" y="1074147"/>
                </a:cubicBezTo>
                <a:lnTo>
                  <a:pt x="2042506" y="561960"/>
                </a:lnTo>
                <a:cubicBezTo>
                  <a:pt x="2079632" y="550678"/>
                  <a:pt x="2119090" y="550678"/>
                  <a:pt x="2156410" y="561960"/>
                </a:cubicBezTo>
                <a:close/>
                <a:moveTo>
                  <a:pt x="2105289" y="218779"/>
                </a:moveTo>
                <a:cubicBezTo>
                  <a:pt x="2101985" y="219954"/>
                  <a:pt x="2100624" y="220659"/>
                  <a:pt x="2093432" y="218779"/>
                </a:cubicBezTo>
                <a:cubicBezTo>
                  <a:pt x="2093432" y="218779"/>
                  <a:pt x="2093432" y="219014"/>
                  <a:pt x="2093432" y="219014"/>
                </a:cubicBezTo>
                <a:lnTo>
                  <a:pt x="2098990" y="220769"/>
                </a:lnTo>
                <a:lnTo>
                  <a:pt x="223338" y="813235"/>
                </a:lnTo>
                <a:lnTo>
                  <a:pt x="225671" y="880696"/>
                </a:lnTo>
                <a:cubicBezTo>
                  <a:pt x="230919" y="1017263"/>
                  <a:pt x="239277" y="1171695"/>
                  <a:pt x="251523" y="1340935"/>
                </a:cubicBezTo>
                <a:cubicBezTo>
                  <a:pt x="286900" y="1824445"/>
                  <a:pt x="346961" y="2327464"/>
                  <a:pt x="437347" y="2823667"/>
                </a:cubicBezTo>
                <a:cubicBezTo>
                  <a:pt x="528509" y="3324571"/>
                  <a:pt x="828626" y="3727927"/>
                  <a:pt x="1364327" y="4174062"/>
                </a:cubicBezTo>
                <a:cubicBezTo>
                  <a:pt x="1438190" y="4235647"/>
                  <a:pt x="1514774" y="4296762"/>
                  <a:pt x="1613129" y="4373625"/>
                </a:cubicBezTo>
                <a:cubicBezTo>
                  <a:pt x="1625763" y="4383262"/>
                  <a:pt x="1804200" y="4521710"/>
                  <a:pt x="1853961" y="4560964"/>
                </a:cubicBezTo>
                <a:cubicBezTo>
                  <a:pt x="1940458" y="4628190"/>
                  <a:pt x="2024623" y="4698001"/>
                  <a:pt x="2106456" y="4770399"/>
                </a:cubicBezTo>
                <a:cubicBezTo>
                  <a:pt x="2373334" y="4541689"/>
                  <a:pt x="2823509" y="4184875"/>
                  <a:pt x="2812430" y="4194277"/>
                </a:cubicBezTo>
                <a:cubicBezTo>
                  <a:pt x="3359794" y="3733098"/>
                  <a:pt x="3667491" y="3321515"/>
                  <a:pt x="3761374" y="2822492"/>
                </a:cubicBezTo>
                <a:cubicBezTo>
                  <a:pt x="3851566" y="2342978"/>
                  <a:pt x="3911628" y="1844190"/>
                  <a:pt x="3946810" y="1355979"/>
                </a:cubicBezTo>
                <a:cubicBezTo>
                  <a:pt x="3960027" y="1175221"/>
                  <a:pt x="3969552" y="994228"/>
                  <a:pt x="3975383" y="813235"/>
                </a:cubicBezTo>
                <a:lnTo>
                  <a:pt x="2098990" y="220769"/>
                </a:lnTo>
                <a:close/>
                <a:moveTo>
                  <a:pt x="2159909" y="7934"/>
                </a:moveTo>
                <a:lnTo>
                  <a:pt x="4139242" y="633182"/>
                </a:lnTo>
                <a:cubicBezTo>
                  <a:pt x="4174813" y="645875"/>
                  <a:pt x="4198527" y="679723"/>
                  <a:pt x="4198527" y="717567"/>
                </a:cubicBezTo>
                <a:cubicBezTo>
                  <a:pt x="4198527" y="717567"/>
                  <a:pt x="4196098" y="974953"/>
                  <a:pt x="4167402" y="1371874"/>
                </a:cubicBezTo>
                <a:lnTo>
                  <a:pt x="4163128" y="1426969"/>
                </a:lnTo>
                <a:lnTo>
                  <a:pt x="3837513" y="3298796"/>
                </a:lnTo>
                <a:lnTo>
                  <a:pt x="3768383" y="3439365"/>
                </a:lnTo>
                <a:cubicBezTo>
                  <a:pt x="3347499" y="4200289"/>
                  <a:pt x="2488879" y="4670632"/>
                  <a:pt x="2099263" y="5074561"/>
                </a:cubicBezTo>
                <a:cubicBezTo>
                  <a:pt x="1658224" y="4577418"/>
                  <a:pt x="429766" y="4016575"/>
                  <a:pt x="219839" y="2863392"/>
                </a:cubicBezTo>
                <a:cubicBezTo>
                  <a:pt x="23034" y="1782061"/>
                  <a:pt x="2021" y="840388"/>
                  <a:pt x="162" y="726902"/>
                </a:cubicBezTo>
                <a:lnTo>
                  <a:pt x="3" y="715670"/>
                </a:lnTo>
                <a:lnTo>
                  <a:pt x="4589" y="688880"/>
                </a:lnTo>
                <a:cubicBezTo>
                  <a:pt x="13145" y="663372"/>
                  <a:pt x="33044" y="642526"/>
                  <a:pt x="59285" y="633182"/>
                </a:cubicBezTo>
                <a:lnTo>
                  <a:pt x="2038618" y="7934"/>
                </a:lnTo>
                <a:cubicBezTo>
                  <a:pt x="2078271" y="-2644"/>
                  <a:pt x="2120062" y="-2644"/>
                  <a:pt x="2159909" y="7934"/>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tx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41438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 Background_Technology">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6E1DD5-98BE-E147-8292-B17FF3CF4A2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75878B3A-5E00-EB46-97E5-9664A7C55383}"/>
              </a:ext>
            </a:extLst>
          </p:cNvPr>
          <p:cNvSpPr/>
          <p:nvPr userDrawn="1"/>
        </p:nvSpPr>
        <p:spPr>
          <a:xfrm rot="21092033">
            <a:off x="5108677" y="399166"/>
            <a:ext cx="4359942" cy="4374081"/>
          </a:xfrm>
          <a:custGeom>
            <a:avLst/>
            <a:gdLst>
              <a:gd name="connsiteX0" fmla="*/ 918865 w 4359942"/>
              <a:gd name="connsiteY0" fmla="*/ 2956952 h 4374081"/>
              <a:gd name="connsiteX1" fmla="*/ 874816 w 4359942"/>
              <a:gd name="connsiteY1" fmla="*/ 2952505 h 4374081"/>
              <a:gd name="connsiteX2" fmla="*/ 656112 w 4359942"/>
              <a:gd name="connsiteY2" fmla="*/ 3171209 h 4374081"/>
              <a:gd name="connsiteX3" fmla="*/ 874816 w 4359942"/>
              <a:gd name="connsiteY3" fmla="*/ 3389913 h 4374081"/>
              <a:gd name="connsiteX4" fmla="*/ 1093520 w 4359942"/>
              <a:gd name="connsiteY4" fmla="*/ 3171209 h 4374081"/>
              <a:gd name="connsiteX5" fmla="*/ 918865 w 4359942"/>
              <a:gd name="connsiteY5" fmla="*/ 2956952 h 4374081"/>
              <a:gd name="connsiteX6" fmla="*/ 3543314 w 4359942"/>
              <a:gd name="connsiteY6" fmla="*/ 3285008 h 4374081"/>
              <a:gd name="connsiteX7" fmla="*/ 3499265 w 4359942"/>
              <a:gd name="connsiteY7" fmla="*/ 3280561 h 4374081"/>
              <a:gd name="connsiteX8" fmla="*/ 3280560 w 4359942"/>
              <a:gd name="connsiteY8" fmla="*/ 3499265 h 4374081"/>
              <a:gd name="connsiteX9" fmla="*/ 3499265 w 4359942"/>
              <a:gd name="connsiteY9" fmla="*/ 3717969 h 4374081"/>
              <a:gd name="connsiteX10" fmla="*/ 3717969 w 4359942"/>
              <a:gd name="connsiteY10" fmla="*/ 3499265 h 4374081"/>
              <a:gd name="connsiteX11" fmla="*/ 3543314 w 4359942"/>
              <a:gd name="connsiteY11" fmla="*/ 3285008 h 4374081"/>
              <a:gd name="connsiteX12" fmla="*/ 2231090 w 4359942"/>
              <a:gd name="connsiteY12" fmla="*/ 2847600 h 4374081"/>
              <a:gd name="connsiteX13" fmla="*/ 2187041 w 4359942"/>
              <a:gd name="connsiteY13" fmla="*/ 2843153 h 4374081"/>
              <a:gd name="connsiteX14" fmla="*/ 1968336 w 4359942"/>
              <a:gd name="connsiteY14" fmla="*/ 3061857 h 4374081"/>
              <a:gd name="connsiteX15" fmla="*/ 2187041 w 4359942"/>
              <a:gd name="connsiteY15" fmla="*/ 3280561 h 4374081"/>
              <a:gd name="connsiteX16" fmla="*/ 2405744 w 4359942"/>
              <a:gd name="connsiteY16" fmla="*/ 3061857 h 4374081"/>
              <a:gd name="connsiteX17" fmla="*/ 2231090 w 4359942"/>
              <a:gd name="connsiteY17" fmla="*/ 2847600 h 4374081"/>
              <a:gd name="connsiteX18" fmla="*/ 2231090 w 4359942"/>
              <a:gd name="connsiteY18" fmla="*/ 1754080 h 4374081"/>
              <a:gd name="connsiteX19" fmla="*/ 2187041 w 4359942"/>
              <a:gd name="connsiteY19" fmla="*/ 1749632 h 4374081"/>
              <a:gd name="connsiteX20" fmla="*/ 1968336 w 4359942"/>
              <a:gd name="connsiteY20" fmla="*/ 1968336 h 4374081"/>
              <a:gd name="connsiteX21" fmla="*/ 2187041 w 4359942"/>
              <a:gd name="connsiteY21" fmla="*/ 2187041 h 4374081"/>
              <a:gd name="connsiteX22" fmla="*/ 2405744 w 4359942"/>
              <a:gd name="connsiteY22" fmla="*/ 1968336 h 4374081"/>
              <a:gd name="connsiteX23" fmla="*/ 2231090 w 4359942"/>
              <a:gd name="connsiteY23" fmla="*/ 1754080 h 4374081"/>
              <a:gd name="connsiteX24" fmla="*/ 918866 w 4359942"/>
              <a:gd name="connsiteY24" fmla="*/ 660559 h 4374081"/>
              <a:gd name="connsiteX25" fmla="*/ 874816 w 4359942"/>
              <a:gd name="connsiteY25" fmla="*/ 656112 h 4374081"/>
              <a:gd name="connsiteX26" fmla="*/ 656112 w 4359942"/>
              <a:gd name="connsiteY26" fmla="*/ 874816 h 4374081"/>
              <a:gd name="connsiteX27" fmla="*/ 874816 w 4359942"/>
              <a:gd name="connsiteY27" fmla="*/ 1093520 h 4374081"/>
              <a:gd name="connsiteX28" fmla="*/ 1093520 w 4359942"/>
              <a:gd name="connsiteY28" fmla="*/ 874816 h 4374081"/>
              <a:gd name="connsiteX29" fmla="*/ 918866 w 4359942"/>
              <a:gd name="connsiteY29" fmla="*/ 660559 h 4374081"/>
              <a:gd name="connsiteX30" fmla="*/ 3543314 w 4359942"/>
              <a:gd name="connsiteY30" fmla="*/ 988615 h 4374081"/>
              <a:gd name="connsiteX31" fmla="*/ 3499264 w 4359942"/>
              <a:gd name="connsiteY31" fmla="*/ 984168 h 4374081"/>
              <a:gd name="connsiteX32" fmla="*/ 3280561 w 4359942"/>
              <a:gd name="connsiteY32" fmla="*/ 1202872 h 4374081"/>
              <a:gd name="connsiteX33" fmla="*/ 3499264 w 4359942"/>
              <a:gd name="connsiteY33" fmla="*/ 1421576 h 4374081"/>
              <a:gd name="connsiteX34" fmla="*/ 3717969 w 4359942"/>
              <a:gd name="connsiteY34" fmla="*/ 1202872 h 4374081"/>
              <a:gd name="connsiteX35" fmla="*/ 3543314 w 4359942"/>
              <a:gd name="connsiteY35" fmla="*/ 988615 h 4374081"/>
              <a:gd name="connsiteX36" fmla="*/ 4199426 w 4359942"/>
              <a:gd name="connsiteY36" fmla="*/ 4447 h 4374081"/>
              <a:gd name="connsiteX37" fmla="*/ 4356881 w 4359942"/>
              <a:gd name="connsiteY37" fmla="*/ 133615 h 4374081"/>
              <a:gd name="connsiteX38" fmla="*/ 4359942 w 4359942"/>
              <a:gd name="connsiteY38" fmla="*/ 143466 h 4374081"/>
              <a:gd name="connsiteX39" fmla="*/ 4155377 w 4359942"/>
              <a:gd name="connsiteY39" fmla="*/ 1517801 h 4374081"/>
              <a:gd name="connsiteX40" fmla="*/ 4155377 w 4359942"/>
              <a:gd name="connsiteY40" fmla="*/ 218704 h 4374081"/>
              <a:gd name="connsiteX41" fmla="*/ 3608617 w 4359942"/>
              <a:gd name="connsiteY41" fmla="*/ 218704 h 4374081"/>
              <a:gd name="connsiteX42" fmla="*/ 3608617 w 4359942"/>
              <a:gd name="connsiteY42" fmla="*/ 765464 h 4374081"/>
              <a:gd name="connsiteX43" fmla="*/ 3607806 w 4359942"/>
              <a:gd name="connsiteY43" fmla="*/ 779032 h 4374081"/>
              <a:gd name="connsiteX44" fmla="*/ 3921688 w 4359942"/>
              <a:gd name="connsiteY44" fmla="*/ 1312427 h 4374081"/>
              <a:gd name="connsiteX45" fmla="*/ 3499265 w 4359942"/>
              <a:gd name="connsiteY45" fmla="*/ 1640280 h 4374081"/>
              <a:gd name="connsiteX46" fmla="*/ 3061452 w 4359942"/>
              <a:gd name="connsiteY46" fmla="*/ 1203277 h 4374081"/>
              <a:gd name="connsiteX47" fmla="*/ 3390723 w 4359942"/>
              <a:gd name="connsiteY47" fmla="*/ 779032 h 4374081"/>
              <a:gd name="connsiteX48" fmla="*/ 3389913 w 4359942"/>
              <a:gd name="connsiteY48" fmla="*/ 765464 h 4374081"/>
              <a:gd name="connsiteX49" fmla="*/ 3389913 w 4359942"/>
              <a:gd name="connsiteY49" fmla="*/ 218704 h 4374081"/>
              <a:gd name="connsiteX50" fmla="*/ 2952505 w 4359942"/>
              <a:gd name="connsiteY50" fmla="*/ 218704 h 4374081"/>
              <a:gd name="connsiteX51" fmla="*/ 2952505 w 4359942"/>
              <a:gd name="connsiteY51" fmla="*/ 1594920 h 4374081"/>
              <a:gd name="connsiteX52" fmla="*/ 3576622 w 4359942"/>
              <a:gd name="connsiteY52" fmla="*/ 2219036 h 4374081"/>
              <a:gd name="connsiteX53" fmla="*/ 3608616 w 4359942"/>
              <a:gd name="connsiteY53" fmla="*/ 2296392 h 4374081"/>
              <a:gd name="connsiteX54" fmla="*/ 3608617 w 4359942"/>
              <a:gd name="connsiteY54" fmla="*/ 3075627 h 4374081"/>
              <a:gd name="connsiteX55" fmla="*/ 3875618 w 4359942"/>
              <a:gd name="connsiteY55" fmla="*/ 3277852 h 4374081"/>
              <a:gd name="connsiteX56" fmla="*/ 3889081 w 4359942"/>
              <a:gd name="connsiteY56" fmla="*/ 3306870 h 4374081"/>
              <a:gd name="connsiteX57" fmla="*/ 3815731 w 4359942"/>
              <a:gd name="connsiteY57" fmla="*/ 3799654 h 4374081"/>
              <a:gd name="connsiteX58" fmla="*/ 3766037 w 4359942"/>
              <a:gd name="connsiteY58" fmla="*/ 3844989 h 4374081"/>
              <a:gd name="connsiteX59" fmla="*/ 3499264 w 4359942"/>
              <a:gd name="connsiteY59" fmla="*/ 3936673 h 4374081"/>
              <a:gd name="connsiteX60" fmla="*/ 3061452 w 4359942"/>
              <a:gd name="connsiteY60" fmla="*/ 3499670 h 4374081"/>
              <a:gd name="connsiteX61" fmla="*/ 3389913 w 4359942"/>
              <a:gd name="connsiteY61" fmla="*/ 3075627 h 4374081"/>
              <a:gd name="connsiteX62" fmla="*/ 3389913 w 4359942"/>
              <a:gd name="connsiteY62" fmla="*/ 2341753 h 4374081"/>
              <a:gd name="connsiteX63" fmla="*/ 2765796 w 4359942"/>
              <a:gd name="connsiteY63" fmla="*/ 1717637 h 4374081"/>
              <a:gd name="connsiteX64" fmla="*/ 2733800 w 4359942"/>
              <a:gd name="connsiteY64" fmla="*/ 1640280 h 4374081"/>
              <a:gd name="connsiteX65" fmla="*/ 2733800 w 4359942"/>
              <a:gd name="connsiteY65" fmla="*/ 218704 h 4374081"/>
              <a:gd name="connsiteX66" fmla="*/ 2296392 w 4359942"/>
              <a:gd name="connsiteY66" fmla="*/ 218704 h 4374081"/>
              <a:gd name="connsiteX67" fmla="*/ 2296393 w 4359942"/>
              <a:gd name="connsiteY67" fmla="*/ 1544699 h 4374081"/>
              <a:gd name="connsiteX68" fmla="*/ 2609261 w 4359942"/>
              <a:gd name="connsiteY68" fmla="*/ 2078701 h 4374081"/>
              <a:gd name="connsiteX69" fmla="*/ 2187040 w 4359942"/>
              <a:gd name="connsiteY69" fmla="*/ 2405744 h 4374081"/>
              <a:gd name="connsiteX70" fmla="*/ 1749227 w 4359942"/>
              <a:gd name="connsiteY70" fmla="*/ 1968741 h 4374081"/>
              <a:gd name="connsiteX71" fmla="*/ 2077688 w 4359942"/>
              <a:gd name="connsiteY71" fmla="*/ 1544699 h 4374081"/>
              <a:gd name="connsiteX72" fmla="*/ 2077688 w 4359942"/>
              <a:gd name="connsiteY72" fmla="*/ 218704 h 4374081"/>
              <a:gd name="connsiteX73" fmla="*/ 218704 w 4359942"/>
              <a:gd name="connsiteY73" fmla="*/ 218704 h 4374081"/>
              <a:gd name="connsiteX74" fmla="*/ 218704 w 4359942"/>
              <a:gd name="connsiteY74" fmla="*/ 4155377 h 4374081"/>
              <a:gd name="connsiteX75" fmla="*/ 765464 w 4359942"/>
              <a:gd name="connsiteY75" fmla="*/ 4155377 h 4374081"/>
              <a:gd name="connsiteX76" fmla="*/ 765464 w 4359942"/>
              <a:gd name="connsiteY76" fmla="*/ 3608617 h 4374081"/>
              <a:gd name="connsiteX77" fmla="*/ 766274 w 4359942"/>
              <a:gd name="connsiteY77" fmla="*/ 3595049 h 4374081"/>
              <a:gd name="connsiteX78" fmla="*/ 452393 w 4359942"/>
              <a:gd name="connsiteY78" fmla="*/ 3061654 h 4374081"/>
              <a:gd name="connsiteX79" fmla="*/ 874816 w 4359942"/>
              <a:gd name="connsiteY79" fmla="*/ 2733800 h 4374081"/>
              <a:gd name="connsiteX80" fmla="*/ 1312629 w 4359942"/>
              <a:gd name="connsiteY80" fmla="*/ 3170804 h 4374081"/>
              <a:gd name="connsiteX81" fmla="*/ 983358 w 4359942"/>
              <a:gd name="connsiteY81" fmla="*/ 3595049 h 4374081"/>
              <a:gd name="connsiteX82" fmla="*/ 984168 w 4359942"/>
              <a:gd name="connsiteY82" fmla="*/ 3608617 h 4374081"/>
              <a:gd name="connsiteX83" fmla="*/ 984168 w 4359942"/>
              <a:gd name="connsiteY83" fmla="*/ 4155377 h 4374081"/>
              <a:gd name="connsiteX84" fmla="*/ 1421576 w 4359942"/>
              <a:gd name="connsiteY84" fmla="*/ 4155377 h 4374081"/>
              <a:gd name="connsiteX85" fmla="*/ 1421576 w 4359942"/>
              <a:gd name="connsiteY85" fmla="*/ 2669810 h 4374081"/>
              <a:gd name="connsiteX86" fmla="*/ 797460 w 4359942"/>
              <a:gd name="connsiteY86" fmla="*/ 2045693 h 4374081"/>
              <a:gd name="connsiteX87" fmla="*/ 765464 w 4359942"/>
              <a:gd name="connsiteY87" fmla="*/ 1968336 h 4374081"/>
              <a:gd name="connsiteX88" fmla="*/ 765464 w 4359942"/>
              <a:gd name="connsiteY88" fmla="*/ 1312224 h 4374081"/>
              <a:gd name="connsiteX89" fmla="*/ 766274 w 4359942"/>
              <a:gd name="connsiteY89" fmla="*/ 1298657 h 4374081"/>
              <a:gd name="connsiteX90" fmla="*/ 452393 w 4359942"/>
              <a:gd name="connsiteY90" fmla="*/ 765262 h 4374081"/>
              <a:gd name="connsiteX91" fmla="*/ 874816 w 4359942"/>
              <a:gd name="connsiteY91" fmla="*/ 437408 h 4374081"/>
              <a:gd name="connsiteX92" fmla="*/ 1312629 w 4359942"/>
              <a:gd name="connsiteY92" fmla="*/ 874411 h 4374081"/>
              <a:gd name="connsiteX93" fmla="*/ 983358 w 4359942"/>
              <a:gd name="connsiteY93" fmla="*/ 1298657 h 4374081"/>
              <a:gd name="connsiteX94" fmla="*/ 984168 w 4359942"/>
              <a:gd name="connsiteY94" fmla="*/ 1312224 h 4374081"/>
              <a:gd name="connsiteX95" fmla="*/ 984168 w 4359942"/>
              <a:gd name="connsiteY95" fmla="*/ 1922976 h 4374081"/>
              <a:gd name="connsiteX96" fmla="*/ 1608285 w 4359942"/>
              <a:gd name="connsiteY96" fmla="*/ 2547092 h 4374081"/>
              <a:gd name="connsiteX97" fmla="*/ 1640280 w 4359942"/>
              <a:gd name="connsiteY97" fmla="*/ 2624448 h 4374081"/>
              <a:gd name="connsiteX98" fmla="*/ 1640280 w 4359942"/>
              <a:gd name="connsiteY98" fmla="*/ 4155377 h 4374081"/>
              <a:gd name="connsiteX99" fmla="*/ 2077689 w 4359942"/>
              <a:gd name="connsiteY99" fmla="*/ 4155377 h 4374081"/>
              <a:gd name="connsiteX100" fmla="*/ 2077689 w 4359942"/>
              <a:gd name="connsiteY100" fmla="*/ 3485495 h 4374081"/>
              <a:gd name="connsiteX101" fmla="*/ 1764820 w 4359942"/>
              <a:gd name="connsiteY101" fmla="*/ 2951492 h 4374081"/>
              <a:gd name="connsiteX102" fmla="*/ 2187040 w 4359942"/>
              <a:gd name="connsiteY102" fmla="*/ 2624448 h 4374081"/>
              <a:gd name="connsiteX103" fmla="*/ 2624854 w 4359942"/>
              <a:gd name="connsiteY103" fmla="*/ 3061452 h 4374081"/>
              <a:gd name="connsiteX104" fmla="*/ 2296392 w 4359942"/>
              <a:gd name="connsiteY104" fmla="*/ 3485494 h 4374081"/>
              <a:gd name="connsiteX105" fmla="*/ 2296393 w 4359942"/>
              <a:gd name="connsiteY105" fmla="*/ 4155377 h 4374081"/>
              <a:gd name="connsiteX106" fmla="*/ 3762783 w 4359942"/>
              <a:gd name="connsiteY106" fmla="*/ 4155377 h 4374081"/>
              <a:gd name="connsiteX107" fmla="*/ 3730230 w 4359942"/>
              <a:gd name="connsiteY107" fmla="*/ 4374081 h 4374081"/>
              <a:gd name="connsiteX108" fmla="*/ 218704 w 4359942"/>
              <a:gd name="connsiteY108" fmla="*/ 4374081 h 4374081"/>
              <a:gd name="connsiteX109" fmla="*/ 0 w 4359942"/>
              <a:gd name="connsiteY109" fmla="*/ 4155377 h 4374081"/>
              <a:gd name="connsiteX110" fmla="*/ 0 w 4359942"/>
              <a:gd name="connsiteY110" fmla="*/ 218704 h 4374081"/>
              <a:gd name="connsiteX111" fmla="*/ 218704 w 4359942"/>
              <a:gd name="connsiteY111" fmla="*/ 0 h 4374081"/>
              <a:gd name="connsiteX112" fmla="*/ 4155377 w 4359942"/>
              <a:gd name="connsiteY112" fmla="*/ 0 h 4374081"/>
              <a:gd name="connsiteX113" fmla="*/ 4199426 w 4359942"/>
              <a:gd name="connsiteY113" fmla="*/ 4447 h 437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359942" h="4374081">
                <a:moveTo>
                  <a:pt x="918865" y="2956952"/>
                </a:moveTo>
                <a:cubicBezTo>
                  <a:pt x="904635" y="2954036"/>
                  <a:pt x="889903" y="2952505"/>
                  <a:pt x="874816" y="2952505"/>
                </a:cubicBezTo>
                <a:cubicBezTo>
                  <a:pt x="754124" y="2952505"/>
                  <a:pt x="656112" y="3050517"/>
                  <a:pt x="656112" y="3171209"/>
                </a:cubicBezTo>
                <a:cubicBezTo>
                  <a:pt x="656112" y="3291901"/>
                  <a:pt x="754124" y="3389913"/>
                  <a:pt x="874816" y="3389913"/>
                </a:cubicBezTo>
                <a:cubicBezTo>
                  <a:pt x="995508" y="3389913"/>
                  <a:pt x="1093520" y="3291901"/>
                  <a:pt x="1093520" y="3171209"/>
                </a:cubicBezTo>
                <a:cubicBezTo>
                  <a:pt x="1093520" y="3065603"/>
                  <a:pt x="1018480" y="2977362"/>
                  <a:pt x="918865" y="2956952"/>
                </a:cubicBezTo>
                <a:close/>
                <a:moveTo>
                  <a:pt x="3543314" y="3285008"/>
                </a:moveTo>
                <a:cubicBezTo>
                  <a:pt x="3529084" y="3282092"/>
                  <a:pt x="3514352" y="3280561"/>
                  <a:pt x="3499265" y="3280561"/>
                </a:cubicBezTo>
                <a:cubicBezTo>
                  <a:pt x="3378572" y="3280561"/>
                  <a:pt x="3280560" y="3378572"/>
                  <a:pt x="3280560" y="3499265"/>
                </a:cubicBezTo>
                <a:cubicBezTo>
                  <a:pt x="3280561" y="3619957"/>
                  <a:pt x="3378573" y="3717969"/>
                  <a:pt x="3499265" y="3717969"/>
                </a:cubicBezTo>
                <a:cubicBezTo>
                  <a:pt x="3619957" y="3717969"/>
                  <a:pt x="3717969" y="3619957"/>
                  <a:pt x="3717969" y="3499265"/>
                </a:cubicBezTo>
                <a:cubicBezTo>
                  <a:pt x="3717969" y="3393659"/>
                  <a:pt x="3642929" y="3305418"/>
                  <a:pt x="3543314" y="3285008"/>
                </a:cubicBezTo>
                <a:close/>
                <a:moveTo>
                  <a:pt x="2231090" y="2847600"/>
                </a:moveTo>
                <a:cubicBezTo>
                  <a:pt x="2216860" y="2844684"/>
                  <a:pt x="2202127" y="2843153"/>
                  <a:pt x="2187041" y="2843153"/>
                </a:cubicBezTo>
                <a:cubicBezTo>
                  <a:pt x="2066348" y="2843153"/>
                  <a:pt x="1968336" y="2941164"/>
                  <a:pt x="1968336" y="3061857"/>
                </a:cubicBezTo>
                <a:cubicBezTo>
                  <a:pt x="1968337" y="3182549"/>
                  <a:pt x="2066348" y="3280561"/>
                  <a:pt x="2187041" y="3280561"/>
                </a:cubicBezTo>
                <a:cubicBezTo>
                  <a:pt x="2307733" y="3280561"/>
                  <a:pt x="2405744" y="3182549"/>
                  <a:pt x="2405744" y="3061857"/>
                </a:cubicBezTo>
                <a:cubicBezTo>
                  <a:pt x="2405745" y="2956251"/>
                  <a:pt x="2330705" y="2868010"/>
                  <a:pt x="2231090" y="2847600"/>
                </a:cubicBezTo>
                <a:close/>
                <a:moveTo>
                  <a:pt x="2231090" y="1754080"/>
                </a:moveTo>
                <a:cubicBezTo>
                  <a:pt x="2216860" y="1751164"/>
                  <a:pt x="2202127" y="1749632"/>
                  <a:pt x="2187041" y="1749632"/>
                </a:cubicBezTo>
                <a:cubicBezTo>
                  <a:pt x="2066348" y="1749632"/>
                  <a:pt x="1968337" y="1847644"/>
                  <a:pt x="1968336" y="1968336"/>
                </a:cubicBezTo>
                <a:cubicBezTo>
                  <a:pt x="1968337" y="2089029"/>
                  <a:pt x="2066348" y="2187040"/>
                  <a:pt x="2187041" y="2187041"/>
                </a:cubicBezTo>
                <a:cubicBezTo>
                  <a:pt x="2307733" y="2187041"/>
                  <a:pt x="2405744" y="2089029"/>
                  <a:pt x="2405744" y="1968336"/>
                </a:cubicBezTo>
                <a:cubicBezTo>
                  <a:pt x="2405745" y="1862731"/>
                  <a:pt x="2330705" y="1774490"/>
                  <a:pt x="2231090" y="1754080"/>
                </a:cubicBezTo>
                <a:close/>
                <a:moveTo>
                  <a:pt x="918866" y="660559"/>
                </a:moveTo>
                <a:cubicBezTo>
                  <a:pt x="904635" y="657644"/>
                  <a:pt x="889902" y="656112"/>
                  <a:pt x="874816" y="656112"/>
                </a:cubicBezTo>
                <a:cubicBezTo>
                  <a:pt x="754124" y="656112"/>
                  <a:pt x="656112" y="754124"/>
                  <a:pt x="656112" y="874816"/>
                </a:cubicBezTo>
                <a:cubicBezTo>
                  <a:pt x="656112" y="995508"/>
                  <a:pt x="754124" y="1093520"/>
                  <a:pt x="874816" y="1093520"/>
                </a:cubicBezTo>
                <a:cubicBezTo>
                  <a:pt x="995508" y="1093520"/>
                  <a:pt x="1093520" y="995508"/>
                  <a:pt x="1093520" y="874816"/>
                </a:cubicBezTo>
                <a:cubicBezTo>
                  <a:pt x="1093520" y="769211"/>
                  <a:pt x="1018480" y="680970"/>
                  <a:pt x="918866" y="660559"/>
                </a:cubicBezTo>
                <a:close/>
                <a:moveTo>
                  <a:pt x="3543314" y="988615"/>
                </a:moveTo>
                <a:cubicBezTo>
                  <a:pt x="3529083" y="985700"/>
                  <a:pt x="3514351" y="984168"/>
                  <a:pt x="3499264" y="984168"/>
                </a:cubicBezTo>
                <a:cubicBezTo>
                  <a:pt x="3378572" y="984168"/>
                  <a:pt x="3280561" y="1082180"/>
                  <a:pt x="3280561" y="1202872"/>
                </a:cubicBezTo>
                <a:cubicBezTo>
                  <a:pt x="3280561" y="1323565"/>
                  <a:pt x="3378573" y="1421577"/>
                  <a:pt x="3499264" y="1421576"/>
                </a:cubicBezTo>
                <a:cubicBezTo>
                  <a:pt x="3619957" y="1421577"/>
                  <a:pt x="3717969" y="1323565"/>
                  <a:pt x="3717969" y="1202872"/>
                </a:cubicBezTo>
                <a:cubicBezTo>
                  <a:pt x="3717969" y="1097267"/>
                  <a:pt x="3642928" y="1009026"/>
                  <a:pt x="3543314" y="988615"/>
                </a:cubicBezTo>
                <a:close/>
                <a:moveTo>
                  <a:pt x="4199426" y="4447"/>
                </a:moveTo>
                <a:cubicBezTo>
                  <a:pt x="4270579" y="19026"/>
                  <a:pt x="4329194" y="68212"/>
                  <a:pt x="4356881" y="133615"/>
                </a:cubicBezTo>
                <a:lnTo>
                  <a:pt x="4359942" y="143466"/>
                </a:lnTo>
                <a:lnTo>
                  <a:pt x="4155377" y="1517801"/>
                </a:lnTo>
                <a:lnTo>
                  <a:pt x="4155377" y="218704"/>
                </a:lnTo>
                <a:lnTo>
                  <a:pt x="3608617" y="218704"/>
                </a:lnTo>
                <a:lnTo>
                  <a:pt x="3608617" y="765464"/>
                </a:lnTo>
                <a:cubicBezTo>
                  <a:pt x="3608617" y="770122"/>
                  <a:pt x="3608212" y="774577"/>
                  <a:pt x="3607806" y="779032"/>
                </a:cubicBezTo>
                <a:cubicBezTo>
                  <a:pt x="3841699" y="839581"/>
                  <a:pt x="3982236" y="1078535"/>
                  <a:pt x="3921688" y="1312427"/>
                </a:cubicBezTo>
                <a:cubicBezTo>
                  <a:pt x="3871669" y="1505008"/>
                  <a:pt x="3698123" y="1639673"/>
                  <a:pt x="3499265" y="1640280"/>
                </a:cubicBezTo>
                <a:cubicBezTo>
                  <a:pt x="3257678" y="1640483"/>
                  <a:pt x="3061654" y="1444864"/>
                  <a:pt x="3061452" y="1203277"/>
                </a:cubicBezTo>
                <a:cubicBezTo>
                  <a:pt x="3061249" y="1003204"/>
                  <a:pt x="3196926" y="828443"/>
                  <a:pt x="3390723" y="779032"/>
                </a:cubicBezTo>
                <a:cubicBezTo>
                  <a:pt x="3390318" y="774577"/>
                  <a:pt x="3389913" y="769919"/>
                  <a:pt x="3389913" y="765464"/>
                </a:cubicBezTo>
                <a:lnTo>
                  <a:pt x="3389913" y="218704"/>
                </a:lnTo>
                <a:cubicBezTo>
                  <a:pt x="3389913" y="218704"/>
                  <a:pt x="2952505" y="218704"/>
                  <a:pt x="2952505" y="218704"/>
                </a:cubicBezTo>
                <a:lnTo>
                  <a:pt x="2952505" y="1594920"/>
                </a:lnTo>
                <a:lnTo>
                  <a:pt x="3576622" y="2219036"/>
                </a:lnTo>
                <a:cubicBezTo>
                  <a:pt x="3597074" y="2239489"/>
                  <a:pt x="3608617" y="2267434"/>
                  <a:pt x="3608616" y="2296392"/>
                </a:cubicBezTo>
                <a:lnTo>
                  <a:pt x="3608617" y="3075627"/>
                </a:lnTo>
                <a:cubicBezTo>
                  <a:pt x="3725563" y="3106205"/>
                  <a:pt x="3819018" y="3181232"/>
                  <a:pt x="3875618" y="3277852"/>
                </a:cubicBezTo>
                <a:lnTo>
                  <a:pt x="3889081" y="3306870"/>
                </a:lnTo>
                <a:lnTo>
                  <a:pt x="3815731" y="3799654"/>
                </a:lnTo>
                <a:lnTo>
                  <a:pt x="3766037" y="3844989"/>
                </a:lnTo>
                <a:cubicBezTo>
                  <a:pt x="3691593" y="3902652"/>
                  <a:pt x="3598592" y="3936369"/>
                  <a:pt x="3499264" y="3936673"/>
                </a:cubicBezTo>
                <a:cubicBezTo>
                  <a:pt x="3257678" y="3936876"/>
                  <a:pt x="3061654" y="3741257"/>
                  <a:pt x="3061452" y="3499670"/>
                </a:cubicBezTo>
                <a:cubicBezTo>
                  <a:pt x="3061249" y="3300001"/>
                  <a:pt x="3196521" y="3125443"/>
                  <a:pt x="3389913" y="3075627"/>
                </a:cubicBezTo>
                <a:lnTo>
                  <a:pt x="3389913" y="2341753"/>
                </a:lnTo>
                <a:lnTo>
                  <a:pt x="2765796" y="1717637"/>
                </a:lnTo>
                <a:cubicBezTo>
                  <a:pt x="2745343" y="1697184"/>
                  <a:pt x="2733801" y="1669239"/>
                  <a:pt x="2733800" y="1640280"/>
                </a:cubicBezTo>
                <a:lnTo>
                  <a:pt x="2733800" y="218704"/>
                </a:lnTo>
                <a:lnTo>
                  <a:pt x="2296392" y="218704"/>
                </a:lnTo>
                <a:lnTo>
                  <a:pt x="2296393" y="1544699"/>
                </a:lnTo>
                <a:cubicBezTo>
                  <a:pt x="2530284" y="1605855"/>
                  <a:pt x="2670214" y="1844809"/>
                  <a:pt x="2609261" y="2078701"/>
                </a:cubicBezTo>
                <a:cubicBezTo>
                  <a:pt x="2559040" y="2270877"/>
                  <a:pt x="2385697" y="2405137"/>
                  <a:pt x="2187040" y="2405744"/>
                </a:cubicBezTo>
                <a:cubicBezTo>
                  <a:pt x="1945454" y="2405947"/>
                  <a:pt x="1749430" y="2210329"/>
                  <a:pt x="1749227" y="1968741"/>
                </a:cubicBezTo>
                <a:cubicBezTo>
                  <a:pt x="1749025" y="1769073"/>
                  <a:pt x="1884297" y="1594514"/>
                  <a:pt x="2077688" y="1544699"/>
                </a:cubicBezTo>
                <a:lnTo>
                  <a:pt x="2077688" y="218704"/>
                </a:lnTo>
                <a:lnTo>
                  <a:pt x="218704" y="218704"/>
                </a:lnTo>
                <a:lnTo>
                  <a:pt x="218704" y="4155377"/>
                </a:lnTo>
                <a:lnTo>
                  <a:pt x="765464" y="4155377"/>
                </a:lnTo>
                <a:lnTo>
                  <a:pt x="765464" y="3608617"/>
                </a:lnTo>
                <a:cubicBezTo>
                  <a:pt x="765464" y="3603959"/>
                  <a:pt x="765869" y="3599504"/>
                  <a:pt x="766274" y="3595049"/>
                </a:cubicBezTo>
                <a:cubicBezTo>
                  <a:pt x="532382" y="3534500"/>
                  <a:pt x="391845" y="3295546"/>
                  <a:pt x="452393" y="3061654"/>
                </a:cubicBezTo>
                <a:cubicBezTo>
                  <a:pt x="502412" y="2869073"/>
                  <a:pt x="675957" y="2734408"/>
                  <a:pt x="874816" y="2733800"/>
                </a:cubicBezTo>
                <a:cubicBezTo>
                  <a:pt x="1116403" y="2733598"/>
                  <a:pt x="1312427" y="2929217"/>
                  <a:pt x="1312629" y="3170804"/>
                </a:cubicBezTo>
                <a:cubicBezTo>
                  <a:pt x="1312832" y="3370877"/>
                  <a:pt x="1177154" y="3545638"/>
                  <a:pt x="983358" y="3595049"/>
                </a:cubicBezTo>
                <a:cubicBezTo>
                  <a:pt x="983763" y="3599504"/>
                  <a:pt x="984168" y="3603959"/>
                  <a:pt x="984168" y="3608617"/>
                </a:cubicBezTo>
                <a:lnTo>
                  <a:pt x="984168" y="4155377"/>
                </a:lnTo>
                <a:lnTo>
                  <a:pt x="1421576" y="4155377"/>
                </a:lnTo>
                <a:lnTo>
                  <a:pt x="1421576" y="2669810"/>
                </a:lnTo>
                <a:lnTo>
                  <a:pt x="797460" y="2045693"/>
                </a:lnTo>
                <a:cubicBezTo>
                  <a:pt x="777007" y="2025240"/>
                  <a:pt x="765464" y="1997294"/>
                  <a:pt x="765464" y="1968336"/>
                </a:cubicBezTo>
                <a:lnTo>
                  <a:pt x="765464" y="1312224"/>
                </a:lnTo>
                <a:cubicBezTo>
                  <a:pt x="765464" y="1307567"/>
                  <a:pt x="765869" y="1303112"/>
                  <a:pt x="766274" y="1298657"/>
                </a:cubicBezTo>
                <a:cubicBezTo>
                  <a:pt x="532382" y="1238108"/>
                  <a:pt x="391845" y="999153"/>
                  <a:pt x="452393" y="765262"/>
                </a:cubicBezTo>
                <a:cubicBezTo>
                  <a:pt x="502412" y="572681"/>
                  <a:pt x="675958" y="438016"/>
                  <a:pt x="874816" y="437408"/>
                </a:cubicBezTo>
                <a:cubicBezTo>
                  <a:pt x="1116403" y="437206"/>
                  <a:pt x="1312427" y="632824"/>
                  <a:pt x="1312629" y="874411"/>
                </a:cubicBezTo>
                <a:cubicBezTo>
                  <a:pt x="1312832" y="1074485"/>
                  <a:pt x="1177154" y="1249246"/>
                  <a:pt x="983358" y="1298657"/>
                </a:cubicBezTo>
                <a:cubicBezTo>
                  <a:pt x="983763" y="1303112"/>
                  <a:pt x="984168" y="1307567"/>
                  <a:pt x="984168" y="1312224"/>
                </a:cubicBezTo>
                <a:lnTo>
                  <a:pt x="984168" y="1922976"/>
                </a:lnTo>
                <a:lnTo>
                  <a:pt x="1608285" y="2547092"/>
                </a:lnTo>
                <a:cubicBezTo>
                  <a:pt x="1628738" y="2567545"/>
                  <a:pt x="1640280" y="2595491"/>
                  <a:pt x="1640280" y="2624448"/>
                </a:cubicBezTo>
                <a:lnTo>
                  <a:pt x="1640280" y="4155377"/>
                </a:lnTo>
                <a:lnTo>
                  <a:pt x="2077689" y="4155377"/>
                </a:lnTo>
                <a:lnTo>
                  <a:pt x="2077689" y="3485495"/>
                </a:lnTo>
                <a:cubicBezTo>
                  <a:pt x="1843797" y="3424339"/>
                  <a:pt x="1703866" y="3185384"/>
                  <a:pt x="1764820" y="2951492"/>
                </a:cubicBezTo>
                <a:cubicBezTo>
                  <a:pt x="1815041" y="2759316"/>
                  <a:pt x="1988384" y="2625056"/>
                  <a:pt x="2187040" y="2624448"/>
                </a:cubicBezTo>
                <a:cubicBezTo>
                  <a:pt x="2428628" y="2624246"/>
                  <a:pt x="2624651" y="2819865"/>
                  <a:pt x="2624854" y="3061452"/>
                </a:cubicBezTo>
                <a:cubicBezTo>
                  <a:pt x="2625056" y="3261121"/>
                  <a:pt x="2489783" y="3435678"/>
                  <a:pt x="2296392" y="3485494"/>
                </a:cubicBezTo>
                <a:lnTo>
                  <a:pt x="2296393" y="4155377"/>
                </a:lnTo>
                <a:lnTo>
                  <a:pt x="3762783" y="4155377"/>
                </a:lnTo>
                <a:lnTo>
                  <a:pt x="3730230" y="4374081"/>
                </a:lnTo>
                <a:lnTo>
                  <a:pt x="218704" y="4374081"/>
                </a:lnTo>
                <a:cubicBezTo>
                  <a:pt x="98012" y="4374081"/>
                  <a:pt x="0" y="4276069"/>
                  <a:pt x="0" y="4155377"/>
                </a:cubicBezTo>
                <a:lnTo>
                  <a:pt x="0" y="218704"/>
                </a:lnTo>
                <a:cubicBezTo>
                  <a:pt x="0" y="98012"/>
                  <a:pt x="98012" y="0"/>
                  <a:pt x="218704" y="0"/>
                </a:cubicBezTo>
                <a:lnTo>
                  <a:pt x="4155377" y="0"/>
                </a:lnTo>
                <a:cubicBezTo>
                  <a:pt x="4170463" y="0"/>
                  <a:pt x="4185195" y="1531"/>
                  <a:pt x="4199426" y="4447"/>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tx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17181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hite Background_News">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1C4640-1F9F-B245-A588-8ECC3F95F76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BA001903-0458-8D42-AC92-2FBC8F9B26E0}"/>
              </a:ext>
            </a:extLst>
          </p:cNvPr>
          <p:cNvSpPr/>
          <p:nvPr userDrawn="1"/>
        </p:nvSpPr>
        <p:spPr>
          <a:xfrm rot="21287881">
            <a:off x="5716180" y="-12611"/>
            <a:ext cx="3536119" cy="5228928"/>
          </a:xfrm>
          <a:custGeom>
            <a:avLst/>
            <a:gdLst>
              <a:gd name="connsiteX0" fmla="*/ 1073265 w 3536119"/>
              <a:gd name="connsiteY0" fmla="*/ 4066528 h 5228928"/>
              <a:gd name="connsiteX1" fmla="*/ 775447 w 3536119"/>
              <a:gd name="connsiteY1" fmla="*/ 4851415 h 5228928"/>
              <a:gd name="connsiteX2" fmla="*/ 1566717 w 3536119"/>
              <a:gd name="connsiteY2" fmla="*/ 4368053 h 5228928"/>
              <a:gd name="connsiteX3" fmla="*/ 2486705 w 3536119"/>
              <a:gd name="connsiteY3" fmla="*/ 4066528 h 5228928"/>
              <a:gd name="connsiteX4" fmla="*/ 1993254 w 3536119"/>
              <a:gd name="connsiteY4" fmla="*/ 4368053 h 5228928"/>
              <a:gd name="connsiteX5" fmla="*/ 2784523 w 3536119"/>
              <a:gd name="connsiteY5" fmla="*/ 4851415 h 5228928"/>
              <a:gd name="connsiteX6" fmla="*/ 2486705 w 3536119"/>
              <a:gd name="connsiteY6" fmla="*/ 4066528 h 5228928"/>
              <a:gd name="connsiteX7" fmla="*/ 1779985 w 3536119"/>
              <a:gd name="connsiteY7" fmla="*/ 3463236 h 5228928"/>
              <a:gd name="connsiteX8" fmla="*/ 1201490 w 3536119"/>
              <a:gd name="connsiteY8" fmla="*/ 3883962 h 5228928"/>
              <a:gd name="connsiteX9" fmla="*/ 1779985 w 3536119"/>
              <a:gd name="connsiteY9" fmla="*/ 4237683 h 5228928"/>
              <a:gd name="connsiteX10" fmla="*/ 2358480 w 3536119"/>
              <a:gd name="connsiteY10" fmla="*/ 3883963 h 5228928"/>
              <a:gd name="connsiteX11" fmla="*/ 1779985 w 3536119"/>
              <a:gd name="connsiteY11" fmla="*/ 3463236 h 5228928"/>
              <a:gd name="connsiteX12" fmla="*/ 1405364 w 3536119"/>
              <a:gd name="connsiteY12" fmla="*/ 3190844 h 5228928"/>
              <a:gd name="connsiteX13" fmla="*/ 1264119 w 3536119"/>
              <a:gd name="connsiteY13" fmla="*/ 3563259 h 5228928"/>
              <a:gd name="connsiteX14" fmla="*/ 1590779 w 3536119"/>
              <a:gd name="connsiteY14" fmla="*/ 3325826 h 5228928"/>
              <a:gd name="connsiteX15" fmla="*/ 2154606 w 3536119"/>
              <a:gd name="connsiteY15" fmla="*/ 3190844 h 5228928"/>
              <a:gd name="connsiteX16" fmla="*/ 1969191 w 3536119"/>
              <a:gd name="connsiteY16" fmla="*/ 3325826 h 5228928"/>
              <a:gd name="connsiteX17" fmla="*/ 2295851 w 3536119"/>
              <a:gd name="connsiteY17" fmla="*/ 3563259 h 5228928"/>
              <a:gd name="connsiteX18" fmla="*/ 2154606 w 3536119"/>
              <a:gd name="connsiteY18" fmla="*/ 3190844 h 5228928"/>
              <a:gd name="connsiteX19" fmla="*/ 1787566 w 3536119"/>
              <a:gd name="connsiteY19" fmla="*/ 2223392 h 5228928"/>
              <a:gd name="connsiteX20" fmla="*/ 1779985 w 3536119"/>
              <a:gd name="connsiteY20" fmla="*/ 2223391 h 5228928"/>
              <a:gd name="connsiteX21" fmla="*/ 1772404 w 3536119"/>
              <a:gd name="connsiteY21" fmla="*/ 2223392 h 5228928"/>
              <a:gd name="connsiteX22" fmla="*/ 1487112 w 3536119"/>
              <a:gd name="connsiteY22" fmla="*/ 2975261 h 5228928"/>
              <a:gd name="connsiteX23" fmla="*/ 1779985 w 3536119"/>
              <a:gd name="connsiteY23" fmla="*/ 3188174 h 5228928"/>
              <a:gd name="connsiteX24" fmla="*/ 2072859 w 3536119"/>
              <a:gd name="connsiteY24" fmla="*/ 2975261 h 5228928"/>
              <a:gd name="connsiteX25" fmla="*/ 1787566 w 3536119"/>
              <a:gd name="connsiteY25" fmla="*/ 2223392 h 5228928"/>
              <a:gd name="connsiteX26" fmla="*/ 1779985 w 3536119"/>
              <a:gd name="connsiteY26" fmla="*/ 1555764 h 5228928"/>
              <a:gd name="connsiteX27" fmla="*/ 1557487 w 3536119"/>
              <a:gd name="connsiteY27" fmla="*/ 1778388 h 5228928"/>
              <a:gd name="connsiteX28" fmla="*/ 1779985 w 3536119"/>
              <a:gd name="connsiteY28" fmla="*/ 2000768 h 5228928"/>
              <a:gd name="connsiteX29" fmla="*/ 2002483 w 3536119"/>
              <a:gd name="connsiteY29" fmla="*/ 1778388 h 5228928"/>
              <a:gd name="connsiteX30" fmla="*/ 1779985 w 3536119"/>
              <a:gd name="connsiteY30" fmla="*/ 1555764 h 5228928"/>
              <a:gd name="connsiteX31" fmla="*/ 1779985 w 3536119"/>
              <a:gd name="connsiteY31" fmla="*/ 1333384 h 5228928"/>
              <a:gd name="connsiteX32" fmla="*/ 2224981 w 3536119"/>
              <a:gd name="connsiteY32" fmla="*/ 1778388 h 5228928"/>
              <a:gd name="connsiteX33" fmla="*/ 2002813 w 3536119"/>
              <a:gd name="connsiteY33" fmla="*/ 2163669 h 5228928"/>
              <a:gd name="connsiteX34" fmla="*/ 3107722 w 3536119"/>
              <a:gd name="connsiteY34" fmla="*/ 5076466 h 5228928"/>
              <a:gd name="connsiteX35" fmla="*/ 3080198 w 3536119"/>
              <a:gd name="connsiteY35" fmla="*/ 5196639 h 5228928"/>
              <a:gd name="connsiteX36" fmla="*/ 3080363 w 3536119"/>
              <a:gd name="connsiteY36" fmla="*/ 5196882 h 5228928"/>
              <a:gd name="connsiteX37" fmla="*/ 2947357 w 3536119"/>
              <a:gd name="connsiteY37" fmla="*/ 5211691 h 5228928"/>
              <a:gd name="connsiteX38" fmla="*/ 2944722 w 3536119"/>
              <a:gd name="connsiteY38" fmla="*/ 5210234 h 5228928"/>
              <a:gd name="connsiteX39" fmla="*/ 1779985 w 3536119"/>
              <a:gd name="connsiteY39" fmla="*/ 4498422 h 5228928"/>
              <a:gd name="connsiteX40" fmla="*/ 826827 w 3536119"/>
              <a:gd name="connsiteY40" fmla="*/ 5080931 h 5228928"/>
              <a:gd name="connsiteX41" fmla="*/ 463115 w 3536119"/>
              <a:gd name="connsiteY41" fmla="*/ 5047818 h 5228928"/>
              <a:gd name="connsiteX42" fmla="*/ 464657 w 3536119"/>
              <a:gd name="connsiteY42" fmla="*/ 5043754 h 5228928"/>
              <a:gd name="connsiteX43" fmla="*/ 1557157 w 3536119"/>
              <a:gd name="connsiteY43" fmla="*/ 2163669 h 5228928"/>
              <a:gd name="connsiteX44" fmla="*/ 1334989 w 3536119"/>
              <a:gd name="connsiteY44" fmla="*/ 1778388 h 5228928"/>
              <a:gd name="connsiteX45" fmla="*/ 1779985 w 3536119"/>
              <a:gd name="connsiteY45" fmla="*/ 1333384 h 5228928"/>
              <a:gd name="connsiteX46" fmla="*/ 1905350 w 3536119"/>
              <a:gd name="connsiteY46" fmla="*/ 671554 h 5228928"/>
              <a:gd name="connsiteX47" fmla="*/ 2913572 w 3536119"/>
              <a:gd name="connsiteY47" fmla="*/ 1788827 h 5228928"/>
              <a:gd name="connsiteX48" fmla="*/ 2473685 w 3536119"/>
              <a:gd name="connsiteY48" fmla="*/ 2680291 h 5228928"/>
              <a:gd name="connsiteX49" fmla="*/ 2389795 w 3536119"/>
              <a:gd name="connsiteY49" fmla="*/ 2461067 h 5228928"/>
              <a:gd name="connsiteX50" fmla="*/ 2691073 w 3536119"/>
              <a:gd name="connsiteY50" fmla="*/ 1788827 h 5228928"/>
              <a:gd name="connsiteX51" fmla="*/ 1790533 w 3536119"/>
              <a:gd name="connsiteY51" fmla="*/ 888380 h 5228928"/>
              <a:gd name="connsiteX52" fmla="*/ 889993 w 3536119"/>
              <a:gd name="connsiteY52" fmla="*/ 1788827 h 5228928"/>
              <a:gd name="connsiteX53" fmla="*/ 1175614 w 3536119"/>
              <a:gd name="connsiteY53" fmla="*/ 2446743 h 5228928"/>
              <a:gd name="connsiteX54" fmla="*/ 1091065 w 3536119"/>
              <a:gd name="connsiteY54" fmla="*/ 2667667 h 5228928"/>
              <a:gd name="connsiteX55" fmla="*/ 667494 w 3536119"/>
              <a:gd name="connsiteY55" fmla="*/ 1788827 h 5228928"/>
              <a:gd name="connsiteX56" fmla="*/ 1790533 w 3536119"/>
              <a:gd name="connsiteY56" fmla="*/ 665757 h 5228928"/>
              <a:gd name="connsiteX57" fmla="*/ 1905350 w 3536119"/>
              <a:gd name="connsiteY57" fmla="*/ 671554 h 5228928"/>
              <a:gd name="connsiteX58" fmla="*/ 2138665 w 3536119"/>
              <a:gd name="connsiteY58" fmla="*/ 35590 h 5228928"/>
              <a:gd name="connsiteX59" fmla="*/ 2246125 w 3536119"/>
              <a:gd name="connsiteY59" fmla="*/ 60033 h 5228928"/>
              <a:gd name="connsiteX60" fmla="*/ 3523809 w 3536119"/>
              <a:gd name="connsiteY60" fmla="*/ 1419677 h 5228928"/>
              <a:gd name="connsiteX61" fmla="*/ 3536119 w 3536119"/>
              <a:gd name="connsiteY61" fmla="*/ 1500336 h 5228928"/>
              <a:gd name="connsiteX62" fmla="*/ 3457531 w 3536119"/>
              <a:gd name="connsiteY62" fmla="*/ 2363537 h 5228928"/>
              <a:gd name="connsiteX63" fmla="*/ 3427462 w 3536119"/>
              <a:gd name="connsiteY63" fmla="*/ 2452845 h 5228928"/>
              <a:gd name="connsiteX64" fmla="*/ 2709368 w 3536119"/>
              <a:gd name="connsiteY64" fmla="*/ 3296936 h 5228928"/>
              <a:gd name="connsiteX65" fmla="*/ 2628280 w 3536119"/>
              <a:gd name="connsiteY65" fmla="*/ 3084752 h 5228928"/>
              <a:gd name="connsiteX66" fmla="*/ 3337472 w 3536119"/>
              <a:gd name="connsiteY66" fmla="*/ 1778388 h 5228928"/>
              <a:gd name="connsiteX67" fmla="*/ 1779985 w 3536119"/>
              <a:gd name="connsiteY67" fmla="*/ 220753 h 5228928"/>
              <a:gd name="connsiteX68" fmla="*/ 222498 w 3536119"/>
              <a:gd name="connsiteY68" fmla="*/ 1778388 h 5228928"/>
              <a:gd name="connsiteX69" fmla="*/ 931690 w 3536119"/>
              <a:gd name="connsiteY69" fmla="*/ 3084752 h 5228928"/>
              <a:gd name="connsiteX70" fmla="*/ 850602 w 3536119"/>
              <a:gd name="connsiteY70" fmla="*/ 3296936 h 5228928"/>
              <a:gd name="connsiteX71" fmla="*/ 0 w 3536119"/>
              <a:gd name="connsiteY71" fmla="*/ 1778388 h 5228928"/>
              <a:gd name="connsiteX72" fmla="*/ 1597983 w 3536119"/>
              <a:gd name="connsiteY72" fmla="*/ 7563 h 5228928"/>
              <a:gd name="connsiteX73" fmla="*/ 1747744 w 3536119"/>
              <a:gd name="connsiteY73" fmla="*/ 0 h 522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536119" h="5228928">
                <a:moveTo>
                  <a:pt x="1073265" y="4066528"/>
                </a:moveTo>
                <a:cubicBezTo>
                  <a:pt x="1073265" y="4066528"/>
                  <a:pt x="775447" y="4851415"/>
                  <a:pt x="775447" y="4851415"/>
                </a:cubicBezTo>
                <a:lnTo>
                  <a:pt x="1566717" y="4368053"/>
                </a:lnTo>
                <a:close/>
                <a:moveTo>
                  <a:pt x="2486705" y="4066528"/>
                </a:moveTo>
                <a:lnTo>
                  <a:pt x="1993254" y="4368053"/>
                </a:lnTo>
                <a:lnTo>
                  <a:pt x="2784523" y="4851415"/>
                </a:lnTo>
                <a:cubicBezTo>
                  <a:pt x="2784523" y="4851415"/>
                  <a:pt x="2486705" y="4066528"/>
                  <a:pt x="2486705" y="4066528"/>
                </a:cubicBezTo>
                <a:close/>
                <a:moveTo>
                  <a:pt x="1779985" y="3463236"/>
                </a:moveTo>
                <a:lnTo>
                  <a:pt x="1201490" y="3883962"/>
                </a:lnTo>
                <a:lnTo>
                  <a:pt x="1779985" y="4237683"/>
                </a:lnTo>
                <a:lnTo>
                  <a:pt x="2358480" y="3883963"/>
                </a:lnTo>
                <a:cubicBezTo>
                  <a:pt x="2358480" y="3883963"/>
                  <a:pt x="1779985" y="3463236"/>
                  <a:pt x="1779985" y="3463236"/>
                </a:cubicBezTo>
                <a:close/>
                <a:moveTo>
                  <a:pt x="1405364" y="3190844"/>
                </a:moveTo>
                <a:cubicBezTo>
                  <a:pt x="1405364" y="3190844"/>
                  <a:pt x="1264119" y="3563259"/>
                  <a:pt x="1264119" y="3563259"/>
                </a:cubicBezTo>
                <a:lnTo>
                  <a:pt x="1590779" y="3325826"/>
                </a:lnTo>
                <a:close/>
                <a:moveTo>
                  <a:pt x="2154606" y="3190844"/>
                </a:moveTo>
                <a:lnTo>
                  <a:pt x="1969191" y="3325826"/>
                </a:lnTo>
                <a:lnTo>
                  <a:pt x="2295851" y="3563259"/>
                </a:lnTo>
                <a:cubicBezTo>
                  <a:pt x="2295851" y="3563259"/>
                  <a:pt x="2154606" y="3190844"/>
                  <a:pt x="2154606" y="3190844"/>
                </a:cubicBezTo>
                <a:close/>
                <a:moveTo>
                  <a:pt x="1787566" y="2223392"/>
                </a:moveTo>
                <a:cubicBezTo>
                  <a:pt x="1785094" y="2223392"/>
                  <a:pt x="1782457" y="2223392"/>
                  <a:pt x="1779985" y="2223391"/>
                </a:cubicBezTo>
                <a:cubicBezTo>
                  <a:pt x="1777513" y="2223391"/>
                  <a:pt x="1774876" y="2223391"/>
                  <a:pt x="1772404" y="2223392"/>
                </a:cubicBezTo>
                <a:lnTo>
                  <a:pt x="1487112" y="2975261"/>
                </a:lnTo>
                <a:lnTo>
                  <a:pt x="1779985" y="3188174"/>
                </a:lnTo>
                <a:lnTo>
                  <a:pt x="2072859" y="2975261"/>
                </a:lnTo>
                <a:cubicBezTo>
                  <a:pt x="2072859" y="2975261"/>
                  <a:pt x="1787566" y="2223392"/>
                  <a:pt x="1787566" y="2223392"/>
                </a:cubicBezTo>
                <a:close/>
                <a:moveTo>
                  <a:pt x="1779985" y="1555764"/>
                </a:moveTo>
                <a:cubicBezTo>
                  <a:pt x="1657034" y="1555764"/>
                  <a:pt x="1557487" y="1655544"/>
                  <a:pt x="1557487" y="1778388"/>
                </a:cubicBezTo>
                <a:cubicBezTo>
                  <a:pt x="1557487" y="1901231"/>
                  <a:pt x="1657034" y="2000768"/>
                  <a:pt x="1779985" y="2000768"/>
                </a:cubicBezTo>
                <a:cubicBezTo>
                  <a:pt x="1902936" y="2000768"/>
                  <a:pt x="2002483" y="1901231"/>
                  <a:pt x="2002483" y="1778388"/>
                </a:cubicBezTo>
                <a:cubicBezTo>
                  <a:pt x="2002483" y="1655544"/>
                  <a:pt x="1902936" y="1555764"/>
                  <a:pt x="1779985" y="1555764"/>
                </a:cubicBezTo>
                <a:close/>
                <a:moveTo>
                  <a:pt x="1779985" y="1333384"/>
                </a:moveTo>
                <a:cubicBezTo>
                  <a:pt x="2025722" y="1333384"/>
                  <a:pt x="2224981" y="1532701"/>
                  <a:pt x="2224981" y="1778388"/>
                </a:cubicBezTo>
                <a:cubicBezTo>
                  <a:pt x="2224981" y="1942988"/>
                  <a:pt x="2135652" y="2086467"/>
                  <a:pt x="2002813" y="2163669"/>
                </a:cubicBezTo>
                <a:lnTo>
                  <a:pt x="3107722" y="5076466"/>
                </a:lnTo>
                <a:cubicBezTo>
                  <a:pt x="3124203" y="5119680"/>
                  <a:pt x="3111842" y="5166778"/>
                  <a:pt x="3080198" y="5196639"/>
                </a:cubicBezTo>
                <a:lnTo>
                  <a:pt x="3080363" y="5196882"/>
                </a:lnTo>
                <a:cubicBezTo>
                  <a:pt x="3048390" y="5228928"/>
                  <a:pt x="2998781" y="5242281"/>
                  <a:pt x="2947357" y="5211691"/>
                </a:cubicBezTo>
                <a:cubicBezTo>
                  <a:pt x="2946534" y="5211205"/>
                  <a:pt x="2945546" y="5210720"/>
                  <a:pt x="2944722" y="5210234"/>
                </a:cubicBezTo>
                <a:lnTo>
                  <a:pt x="1779985" y="4498422"/>
                </a:lnTo>
                <a:lnTo>
                  <a:pt x="826827" y="5080931"/>
                </a:lnTo>
                <a:lnTo>
                  <a:pt x="463115" y="5047818"/>
                </a:lnTo>
                <a:lnTo>
                  <a:pt x="464657" y="5043754"/>
                </a:lnTo>
                <a:cubicBezTo>
                  <a:pt x="586046" y="4723744"/>
                  <a:pt x="1557157" y="2163669"/>
                  <a:pt x="1557157" y="2163669"/>
                </a:cubicBezTo>
                <a:cubicBezTo>
                  <a:pt x="1424318" y="2086467"/>
                  <a:pt x="1334989" y="1942988"/>
                  <a:pt x="1334989" y="1778388"/>
                </a:cubicBezTo>
                <a:cubicBezTo>
                  <a:pt x="1334989" y="1532701"/>
                  <a:pt x="1534248" y="1333384"/>
                  <a:pt x="1779985" y="1333384"/>
                </a:cubicBezTo>
                <a:close/>
                <a:moveTo>
                  <a:pt x="1905350" y="671554"/>
                </a:moveTo>
                <a:cubicBezTo>
                  <a:pt x="2471618" y="729064"/>
                  <a:pt x="2913572" y="1207308"/>
                  <a:pt x="2913572" y="1788827"/>
                </a:cubicBezTo>
                <a:cubicBezTo>
                  <a:pt x="2913572" y="2147161"/>
                  <a:pt x="2744144" y="2472963"/>
                  <a:pt x="2473685" y="2680291"/>
                </a:cubicBezTo>
                <a:lnTo>
                  <a:pt x="2389795" y="2461067"/>
                </a:lnTo>
                <a:cubicBezTo>
                  <a:pt x="2574715" y="2295981"/>
                  <a:pt x="2691074" y="2056121"/>
                  <a:pt x="2691073" y="1788827"/>
                </a:cubicBezTo>
                <a:cubicBezTo>
                  <a:pt x="2691073" y="1291627"/>
                  <a:pt x="2287775" y="888380"/>
                  <a:pt x="1790533" y="888380"/>
                </a:cubicBezTo>
                <a:cubicBezTo>
                  <a:pt x="1293126" y="888380"/>
                  <a:pt x="889992" y="1291627"/>
                  <a:pt x="889993" y="1788827"/>
                </a:cubicBezTo>
                <a:cubicBezTo>
                  <a:pt x="889992" y="2048595"/>
                  <a:pt x="999923" y="2282385"/>
                  <a:pt x="1175614" y="2446743"/>
                </a:cubicBezTo>
                <a:lnTo>
                  <a:pt x="1091065" y="2667667"/>
                </a:lnTo>
                <a:cubicBezTo>
                  <a:pt x="830165" y="2459853"/>
                  <a:pt x="667494" y="2140120"/>
                  <a:pt x="667494" y="1788827"/>
                </a:cubicBezTo>
                <a:cubicBezTo>
                  <a:pt x="667494" y="1168540"/>
                  <a:pt x="1170340" y="665757"/>
                  <a:pt x="1790533" y="665757"/>
                </a:cubicBezTo>
                <a:cubicBezTo>
                  <a:pt x="1829295" y="665757"/>
                  <a:pt x="1867599" y="667721"/>
                  <a:pt x="1905350" y="671554"/>
                </a:cubicBezTo>
                <a:close/>
                <a:moveTo>
                  <a:pt x="2138665" y="35590"/>
                </a:moveTo>
                <a:lnTo>
                  <a:pt x="2246125" y="60033"/>
                </a:lnTo>
                <a:cubicBezTo>
                  <a:pt x="2889926" y="234267"/>
                  <a:pt x="3388960" y="760673"/>
                  <a:pt x="3523809" y="1419677"/>
                </a:cubicBezTo>
                <a:lnTo>
                  <a:pt x="3536119" y="1500336"/>
                </a:lnTo>
                <a:lnTo>
                  <a:pt x="3457531" y="2363537"/>
                </a:lnTo>
                <a:lnTo>
                  <a:pt x="3427462" y="2452845"/>
                </a:lnTo>
                <a:cubicBezTo>
                  <a:pt x="3284528" y="2801754"/>
                  <a:pt x="3033227" y="3098469"/>
                  <a:pt x="2709368" y="3296936"/>
                </a:cubicBezTo>
                <a:lnTo>
                  <a:pt x="2628280" y="3084752"/>
                </a:lnTo>
                <a:cubicBezTo>
                  <a:pt x="3055147" y="2807019"/>
                  <a:pt x="3337472" y="2325599"/>
                  <a:pt x="3337472" y="1778388"/>
                </a:cubicBezTo>
                <a:cubicBezTo>
                  <a:pt x="3337472" y="918241"/>
                  <a:pt x="2640146" y="220753"/>
                  <a:pt x="1779985" y="220753"/>
                </a:cubicBezTo>
                <a:cubicBezTo>
                  <a:pt x="919824" y="220753"/>
                  <a:pt x="222498" y="918241"/>
                  <a:pt x="222498" y="1778388"/>
                </a:cubicBezTo>
                <a:cubicBezTo>
                  <a:pt x="222498" y="2325599"/>
                  <a:pt x="504824" y="2807019"/>
                  <a:pt x="931690" y="3084752"/>
                </a:cubicBezTo>
                <a:lnTo>
                  <a:pt x="850602" y="3296936"/>
                </a:lnTo>
                <a:cubicBezTo>
                  <a:pt x="333088" y="2979874"/>
                  <a:pt x="0" y="2411056"/>
                  <a:pt x="0" y="1778388"/>
                </a:cubicBezTo>
                <a:cubicBezTo>
                  <a:pt x="0" y="856835"/>
                  <a:pt x="700377" y="98727"/>
                  <a:pt x="1597983" y="7563"/>
                </a:cubicBezTo>
                <a:lnTo>
                  <a:pt x="1747744" y="0"/>
                </a:ln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tx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262726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_Three">
    <p:bg>
      <p:bgPr>
        <a:solidFill>
          <a:schemeClr val="tx2"/>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673CF78-2930-D64F-9155-1A225927A2B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2" name="Oval 21">
            <a:extLst>
              <a:ext uri="{FF2B5EF4-FFF2-40B4-BE49-F238E27FC236}">
                <a16:creationId xmlns:a16="http://schemas.microsoft.com/office/drawing/2014/main" id="{9DD06CF5-ACFF-2747-82B5-877F8A6B4D2D}"/>
              </a:ext>
            </a:extLst>
          </p:cNvPr>
          <p:cNvSpPr>
            <a:spLocks noChangeAspect="1"/>
          </p:cNvSpPr>
          <p:nvPr userDrawn="1"/>
        </p:nvSpPr>
        <p:spPr>
          <a:xfrm>
            <a:off x="979009"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8" indent="-91438" algn="ctr">
              <a:spcBef>
                <a:spcPts val="1200"/>
              </a:spcBef>
              <a:buClr>
                <a:schemeClr val="tx2"/>
              </a:buClr>
            </a:pPr>
            <a:endParaRPr lang="en-US" sz="1600" dirty="0">
              <a:solidFill>
                <a:schemeClr val="accent1"/>
              </a:solidFill>
            </a:endParaRPr>
          </a:p>
        </p:txBody>
      </p:sp>
      <p:sp>
        <p:nvSpPr>
          <p:cNvPr id="25" name="Oval 24">
            <a:extLst>
              <a:ext uri="{FF2B5EF4-FFF2-40B4-BE49-F238E27FC236}">
                <a16:creationId xmlns:a16="http://schemas.microsoft.com/office/drawing/2014/main" id="{85317358-D823-3E47-84CA-74F119FC100B}"/>
              </a:ext>
            </a:extLst>
          </p:cNvPr>
          <p:cNvSpPr>
            <a:spLocks noChangeAspect="1"/>
          </p:cNvSpPr>
          <p:nvPr userDrawn="1"/>
        </p:nvSpPr>
        <p:spPr>
          <a:xfrm>
            <a:off x="3943856"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8" indent="-91438" algn="ctr">
              <a:spcBef>
                <a:spcPts val="1200"/>
              </a:spcBef>
              <a:buClr>
                <a:schemeClr val="tx2"/>
              </a:buClr>
            </a:pPr>
            <a:endParaRPr lang="en-US" sz="1600" dirty="0">
              <a:solidFill>
                <a:schemeClr val="accent1"/>
              </a:solidFill>
            </a:endParaRPr>
          </a:p>
        </p:txBody>
      </p:sp>
      <p:sp>
        <p:nvSpPr>
          <p:cNvPr id="29" name="Oval 28">
            <a:extLst>
              <a:ext uri="{FF2B5EF4-FFF2-40B4-BE49-F238E27FC236}">
                <a16:creationId xmlns:a16="http://schemas.microsoft.com/office/drawing/2014/main" id="{3C8867E6-8E36-0F4A-9E53-65BB86F4BF79}"/>
              </a:ext>
            </a:extLst>
          </p:cNvPr>
          <p:cNvSpPr>
            <a:spLocks noChangeAspect="1"/>
          </p:cNvSpPr>
          <p:nvPr userDrawn="1"/>
        </p:nvSpPr>
        <p:spPr>
          <a:xfrm>
            <a:off x="6909186"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8" indent="-91438" algn="ctr">
              <a:spcBef>
                <a:spcPts val="1200"/>
              </a:spcBef>
              <a:buClr>
                <a:schemeClr val="tx2"/>
              </a:buClr>
            </a:pPr>
            <a:endParaRPr lang="en-US" sz="1600" dirty="0">
              <a:solidFill>
                <a:schemeClr val="accent1"/>
              </a:solidFill>
            </a:endParaRPr>
          </a:p>
        </p:txBody>
      </p:sp>
      <p:sp>
        <p:nvSpPr>
          <p:cNvPr id="21" name="Picture Placeholder 9"/>
          <p:cNvSpPr>
            <a:spLocks noGrp="1" noChangeAspect="1"/>
          </p:cNvSpPr>
          <p:nvPr>
            <p:ph type="pic" sz="quarter" idx="19" hasCustomPrompt="1"/>
          </p:nvPr>
        </p:nvSpPr>
        <p:spPr>
          <a:xfrm>
            <a:off x="979009"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27" name="Picture Placeholder 9"/>
          <p:cNvSpPr>
            <a:spLocks noGrp="1" noChangeAspect="1"/>
          </p:cNvSpPr>
          <p:nvPr>
            <p:ph type="pic" sz="quarter" idx="21" hasCustomPrompt="1"/>
          </p:nvPr>
        </p:nvSpPr>
        <p:spPr>
          <a:xfrm>
            <a:off x="6909186"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26" name="Picture Placeholder 9"/>
          <p:cNvSpPr>
            <a:spLocks noGrp="1" noChangeAspect="1"/>
          </p:cNvSpPr>
          <p:nvPr>
            <p:ph type="pic" sz="quarter" idx="20" hasCustomPrompt="1"/>
          </p:nvPr>
        </p:nvSpPr>
        <p:spPr>
          <a:xfrm>
            <a:off x="3943856"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
        <p:nvSpPr>
          <p:cNvPr id="90" name="Text Placeholder 66"/>
          <p:cNvSpPr>
            <a:spLocks noGrp="1"/>
          </p:cNvSpPr>
          <p:nvPr userDrawn="1">
            <p:ph type="body" sz="quarter" idx="10" hasCustomPrompt="1"/>
          </p:nvPr>
        </p:nvSpPr>
        <p:spPr>
          <a:xfrm>
            <a:off x="476251" y="2595563"/>
            <a:ext cx="2269748" cy="338328"/>
          </a:xfrm>
        </p:spPr>
        <p:txBody>
          <a:bodyPr anchor="ctr">
            <a:noAutofit/>
          </a:bodyPr>
          <a:lstStyle>
            <a:lvl1pPr marL="0" indent="0" algn="ctr">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Name</a:t>
            </a:r>
          </a:p>
        </p:txBody>
      </p:sp>
      <p:sp>
        <p:nvSpPr>
          <p:cNvPr id="91" name="Text Placeholder 66"/>
          <p:cNvSpPr>
            <a:spLocks noGrp="1"/>
          </p:cNvSpPr>
          <p:nvPr>
            <p:ph type="body" sz="quarter" idx="11" hasCustomPrompt="1"/>
          </p:nvPr>
        </p:nvSpPr>
        <p:spPr>
          <a:xfrm>
            <a:off x="477264" y="2933314"/>
            <a:ext cx="2267725" cy="276999"/>
          </a:xfrm>
        </p:spPr>
        <p:txBody>
          <a:bodyPr anchor="t">
            <a:spAutoFit/>
          </a:bodyPr>
          <a:lstStyle>
            <a:lvl1pPr marL="0" indent="0" algn="ctr">
              <a:buFontTx/>
              <a:buNone/>
              <a:defRPr sz="12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Title</a:t>
            </a:r>
          </a:p>
        </p:txBody>
      </p:sp>
      <p:sp>
        <p:nvSpPr>
          <p:cNvPr id="92" name="Text Placeholder 66"/>
          <p:cNvSpPr>
            <a:spLocks noGrp="1"/>
          </p:cNvSpPr>
          <p:nvPr>
            <p:ph type="body" sz="quarter" idx="12" hasCustomPrompt="1"/>
          </p:nvPr>
        </p:nvSpPr>
        <p:spPr>
          <a:xfrm>
            <a:off x="477264" y="3777912"/>
            <a:ext cx="2267725" cy="338554"/>
          </a:xfrm>
        </p:spPr>
        <p:txBody>
          <a:bodyPr anchor="t">
            <a:spAutoFit/>
          </a:bodyPr>
          <a:lstStyle>
            <a:lvl1pPr marL="0" indent="0" algn="ctr">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Company Name</a:t>
            </a:r>
          </a:p>
        </p:txBody>
      </p:sp>
      <p:cxnSp>
        <p:nvCxnSpPr>
          <p:cNvPr id="16" name="Straight Connector 15"/>
          <p:cNvCxnSpPr/>
          <p:nvPr userDrawn="1"/>
        </p:nvCxnSpPr>
        <p:spPr>
          <a:xfrm>
            <a:off x="3087111"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056888"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 Placeholder 66"/>
          <p:cNvSpPr>
            <a:spLocks noGrp="1"/>
          </p:cNvSpPr>
          <p:nvPr>
            <p:ph type="body" sz="quarter" idx="13" hasCustomPrompt="1"/>
          </p:nvPr>
        </p:nvSpPr>
        <p:spPr>
          <a:xfrm>
            <a:off x="3426202" y="2595563"/>
            <a:ext cx="2269748" cy="338328"/>
          </a:xfrm>
        </p:spPr>
        <p:txBody>
          <a:bodyPr anchor="ctr">
            <a:noAutofit/>
          </a:bodyPr>
          <a:lstStyle>
            <a:lvl1pPr marL="0" indent="0" algn="ctr">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Name</a:t>
            </a:r>
          </a:p>
        </p:txBody>
      </p:sp>
      <p:sp>
        <p:nvSpPr>
          <p:cNvPr id="66" name="Text Placeholder 66"/>
          <p:cNvSpPr>
            <a:spLocks noGrp="1"/>
          </p:cNvSpPr>
          <p:nvPr>
            <p:ph type="body" sz="quarter" idx="14" hasCustomPrompt="1"/>
          </p:nvPr>
        </p:nvSpPr>
        <p:spPr>
          <a:xfrm>
            <a:off x="3427215" y="2933314"/>
            <a:ext cx="2267725" cy="276999"/>
          </a:xfrm>
        </p:spPr>
        <p:txBody>
          <a:bodyPr anchor="t">
            <a:spAutoFit/>
          </a:bodyPr>
          <a:lstStyle>
            <a:lvl1pPr marL="0" indent="0" algn="ctr">
              <a:buFontTx/>
              <a:buNone/>
              <a:defRPr sz="12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Title</a:t>
            </a:r>
          </a:p>
        </p:txBody>
      </p:sp>
      <p:sp>
        <p:nvSpPr>
          <p:cNvPr id="67" name="Text Placeholder 66"/>
          <p:cNvSpPr>
            <a:spLocks noGrp="1"/>
          </p:cNvSpPr>
          <p:nvPr>
            <p:ph type="body" sz="quarter" idx="15" hasCustomPrompt="1"/>
          </p:nvPr>
        </p:nvSpPr>
        <p:spPr>
          <a:xfrm>
            <a:off x="3427215" y="3777912"/>
            <a:ext cx="2267725" cy="338554"/>
          </a:xfrm>
        </p:spPr>
        <p:txBody>
          <a:bodyPr anchor="t">
            <a:spAutoFit/>
          </a:bodyPr>
          <a:lstStyle>
            <a:lvl1pPr marL="0" indent="0" algn="ctr">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Company Name</a:t>
            </a:r>
          </a:p>
        </p:txBody>
      </p:sp>
      <p:sp>
        <p:nvSpPr>
          <p:cNvPr id="68" name="Text Placeholder 66"/>
          <p:cNvSpPr>
            <a:spLocks noGrp="1"/>
          </p:cNvSpPr>
          <p:nvPr>
            <p:ph type="body" sz="quarter" idx="16" hasCustomPrompt="1"/>
          </p:nvPr>
        </p:nvSpPr>
        <p:spPr>
          <a:xfrm>
            <a:off x="6395980" y="2595563"/>
            <a:ext cx="2269748" cy="338328"/>
          </a:xfrm>
        </p:spPr>
        <p:txBody>
          <a:bodyPr anchor="ctr">
            <a:noAutofit/>
          </a:bodyPr>
          <a:lstStyle>
            <a:lvl1pPr marL="0" indent="0" algn="ctr">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Name</a:t>
            </a:r>
          </a:p>
        </p:txBody>
      </p:sp>
      <p:sp>
        <p:nvSpPr>
          <p:cNvPr id="69" name="Text Placeholder 66"/>
          <p:cNvSpPr>
            <a:spLocks noGrp="1"/>
          </p:cNvSpPr>
          <p:nvPr>
            <p:ph type="body" sz="quarter" idx="17" hasCustomPrompt="1"/>
          </p:nvPr>
        </p:nvSpPr>
        <p:spPr>
          <a:xfrm>
            <a:off x="6396992" y="2933314"/>
            <a:ext cx="2267725" cy="276999"/>
          </a:xfrm>
        </p:spPr>
        <p:txBody>
          <a:bodyPr anchor="t">
            <a:spAutoFit/>
          </a:bodyPr>
          <a:lstStyle>
            <a:lvl1pPr marL="0" indent="0" algn="ctr">
              <a:buFontTx/>
              <a:buNone/>
              <a:defRPr sz="12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Title</a:t>
            </a:r>
          </a:p>
        </p:txBody>
      </p:sp>
      <p:sp>
        <p:nvSpPr>
          <p:cNvPr id="70" name="Text Placeholder 66"/>
          <p:cNvSpPr>
            <a:spLocks noGrp="1"/>
          </p:cNvSpPr>
          <p:nvPr>
            <p:ph type="body" sz="quarter" idx="18" hasCustomPrompt="1"/>
          </p:nvPr>
        </p:nvSpPr>
        <p:spPr>
          <a:xfrm>
            <a:off x="6396992" y="3777912"/>
            <a:ext cx="2267725" cy="338554"/>
          </a:xfrm>
        </p:spPr>
        <p:txBody>
          <a:bodyPr anchor="t">
            <a:spAutoFit/>
          </a:bodyPr>
          <a:lstStyle>
            <a:lvl1pPr marL="0" indent="0" algn="ctr">
              <a:buFontTx/>
              <a:buNone/>
              <a:defRPr sz="16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Company Name</a:t>
            </a:r>
          </a:p>
        </p:txBody>
      </p:sp>
    </p:spTree>
    <p:extLst>
      <p:ext uri="{BB962C8B-B14F-4D97-AF65-F5344CB8AC3E}">
        <p14:creationId xmlns:p14="http://schemas.microsoft.com/office/powerpoint/2010/main" val="45750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 Background_Awar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846BE8-DB59-434E-9D3B-EE6E3DAF6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8B8B72E6-2B82-C34E-A219-E08A579AC2EB}"/>
              </a:ext>
            </a:extLst>
          </p:cNvPr>
          <p:cNvSpPr/>
          <p:nvPr userDrawn="1"/>
        </p:nvSpPr>
        <p:spPr>
          <a:xfrm rot="21194211">
            <a:off x="5989772" y="-19202"/>
            <a:ext cx="3033030" cy="5062641"/>
          </a:xfrm>
          <a:custGeom>
            <a:avLst/>
            <a:gdLst>
              <a:gd name="connsiteX0" fmla="*/ 1003552 w 3033030"/>
              <a:gd name="connsiteY0" fmla="*/ 3094141 h 5062641"/>
              <a:gd name="connsiteX1" fmla="*/ 1110706 w 3033030"/>
              <a:gd name="connsiteY1" fmla="*/ 3215335 h 5062641"/>
              <a:gd name="connsiteX2" fmla="*/ 1052754 w 3033030"/>
              <a:gd name="connsiteY2" fmla="*/ 4142337 h 5062641"/>
              <a:gd name="connsiteX3" fmla="*/ 928673 w 3033030"/>
              <a:gd name="connsiteY3" fmla="*/ 4249428 h 5062641"/>
              <a:gd name="connsiteX4" fmla="*/ 821518 w 3033030"/>
              <a:gd name="connsiteY4" fmla="*/ 4127995 h 5062641"/>
              <a:gd name="connsiteX5" fmla="*/ 879471 w 3033030"/>
              <a:gd name="connsiteY5" fmla="*/ 3200992 h 5062641"/>
              <a:gd name="connsiteX6" fmla="*/ 1003552 w 3033030"/>
              <a:gd name="connsiteY6" fmla="*/ 3094141 h 5062641"/>
              <a:gd name="connsiteX7" fmla="*/ 1516515 w 3033030"/>
              <a:gd name="connsiteY7" fmla="*/ 3092229 h 5062641"/>
              <a:gd name="connsiteX8" fmla="*/ 1632420 w 3033030"/>
              <a:gd name="connsiteY8" fmla="*/ 3208163 h 5062641"/>
              <a:gd name="connsiteX9" fmla="*/ 1632420 w 3033030"/>
              <a:gd name="connsiteY9" fmla="*/ 3787600 h 5062641"/>
              <a:gd name="connsiteX10" fmla="*/ 1516515 w 3033030"/>
              <a:gd name="connsiteY10" fmla="*/ 3903535 h 5062641"/>
              <a:gd name="connsiteX11" fmla="*/ 1400611 w 3033030"/>
              <a:gd name="connsiteY11" fmla="*/ 3787600 h 5062641"/>
              <a:gd name="connsiteX12" fmla="*/ 1400611 w 3033030"/>
              <a:gd name="connsiteY12" fmla="*/ 3208164 h 5062641"/>
              <a:gd name="connsiteX13" fmla="*/ 1516515 w 3033030"/>
              <a:gd name="connsiteY13" fmla="*/ 3092229 h 5062641"/>
              <a:gd name="connsiteX14" fmla="*/ 2032348 w 3033030"/>
              <a:gd name="connsiteY14" fmla="*/ 3093902 h 5062641"/>
              <a:gd name="connsiteX15" fmla="*/ 2153560 w 3033030"/>
              <a:gd name="connsiteY15" fmla="*/ 3200992 h 5062641"/>
              <a:gd name="connsiteX16" fmla="*/ 2211512 w 3033030"/>
              <a:gd name="connsiteY16" fmla="*/ 4127995 h 5062641"/>
              <a:gd name="connsiteX17" fmla="*/ 2101488 w 3033030"/>
              <a:gd name="connsiteY17" fmla="*/ 4249427 h 5062641"/>
              <a:gd name="connsiteX18" fmla="*/ 1980276 w 3033030"/>
              <a:gd name="connsiteY18" fmla="*/ 4142337 h 5062641"/>
              <a:gd name="connsiteX19" fmla="*/ 1922324 w 3033030"/>
              <a:gd name="connsiteY19" fmla="*/ 3215335 h 5062641"/>
              <a:gd name="connsiteX20" fmla="*/ 2032348 w 3033030"/>
              <a:gd name="connsiteY20" fmla="*/ 3093902 h 5062641"/>
              <a:gd name="connsiteX21" fmla="*/ 2359405 w 3033030"/>
              <a:gd name="connsiteY21" fmla="*/ 2530242 h 5062641"/>
              <a:gd name="connsiteX22" fmla="*/ 2266595 w 3033030"/>
              <a:gd name="connsiteY22" fmla="*/ 2787212 h 5062641"/>
              <a:gd name="connsiteX23" fmla="*/ 1969805 w 3033030"/>
              <a:gd name="connsiteY23" fmla="*/ 2926334 h 5062641"/>
              <a:gd name="connsiteX24" fmla="*/ 1950870 w 3033030"/>
              <a:gd name="connsiteY24" fmla="*/ 2918446 h 5062641"/>
              <a:gd name="connsiteX25" fmla="*/ 1516515 w 3033030"/>
              <a:gd name="connsiteY25" fmla="*/ 2716217 h 5062641"/>
              <a:gd name="connsiteX26" fmla="*/ 1082160 w 3033030"/>
              <a:gd name="connsiteY26" fmla="*/ 2918445 h 5062641"/>
              <a:gd name="connsiteX27" fmla="*/ 774325 w 3033030"/>
              <a:gd name="connsiteY27" fmla="*/ 2806096 h 5062641"/>
              <a:gd name="connsiteX28" fmla="*/ 766435 w 3033030"/>
              <a:gd name="connsiteY28" fmla="*/ 2787212 h 5062641"/>
              <a:gd name="connsiteX29" fmla="*/ 673625 w 3033030"/>
              <a:gd name="connsiteY29" fmla="*/ 2530481 h 5062641"/>
              <a:gd name="connsiteX30" fmla="*/ 473661 w 3033030"/>
              <a:gd name="connsiteY30" fmla="*/ 4830537 h 5062641"/>
              <a:gd name="connsiteX31" fmla="*/ 1516515 w 3033030"/>
              <a:gd name="connsiteY31" fmla="*/ 4135166 h 5062641"/>
              <a:gd name="connsiteX32" fmla="*/ 2559368 w 3033030"/>
              <a:gd name="connsiteY32" fmla="*/ 4830537 h 5062641"/>
              <a:gd name="connsiteX33" fmla="*/ 2359405 w 3033030"/>
              <a:gd name="connsiteY33" fmla="*/ 2530242 h 5062641"/>
              <a:gd name="connsiteX34" fmla="*/ 1633293 w 3033030"/>
              <a:gd name="connsiteY34" fmla="*/ 902428 h 5062641"/>
              <a:gd name="connsiteX35" fmla="*/ 1516515 w 3033030"/>
              <a:gd name="connsiteY35" fmla="*/ 890658 h 5062641"/>
              <a:gd name="connsiteX36" fmla="*/ 937136 w 3033030"/>
              <a:gd name="connsiteY36" fmla="*/ 1470094 h 5062641"/>
              <a:gd name="connsiteX37" fmla="*/ 1516515 w 3033030"/>
              <a:gd name="connsiteY37" fmla="*/ 2049530 h 5062641"/>
              <a:gd name="connsiteX38" fmla="*/ 2095894 w 3033030"/>
              <a:gd name="connsiteY38" fmla="*/ 1470094 h 5062641"/>
              <a:gd name="connsiteX39" fmla="*/ 1633293 w 3033030"/>
              <a:gd name="connsiteY39" fmla="*/ 902428 h 5062641"/>
              <a:gd name="connsiteX40" fmla="*/ 1679991 w 3033030"/>
              <a:gd name="connsiteY40" fmla="*/ 675504 h 5062641"/>
              <a:gd name="connsiteX41" fmla="*/ 2327703 w 3033030"/>
              <a:gd name="connsiteY41" fmla="*/ 1470094 h 5062641"/>
              <a:gd name="connsiteX42" fmla="*/ 1516515 w 3033030"/>
              <a:gd name="connsiteY42" fmla="*/ 2281161 h 5062641"/>
              <a:gd name="connsiteX43" fmla="*/ 705327 w 3033030"/>
              <a:gd name="connsiteY43" fmla="*/ 1470094 h 5062641"/>
              <a:gd name="connsiteX44" fmla="*/ 1516515 w 3033030"/>
              <a:gd name="connsiteY44" fmla="*/ 659027 h 5062641"/>
              <a:gd name="connsiteX45" fmla="*/ 1679991 w 3033030"/>
              <a:gd name="connsiteY45" fmla="*/ 675504 h 5062641"/>
              <a:gd name="connsiteX46" fmla="*/ 2048557 w 3033030"/>
              <a:gd name="connsiteY46" fmla="*/ 231860 h 5062641"/>
              <a:gd name="connsiteX47" fmla="*/ 1516515 w 3033030"/>
              <a:gd name="connsiteY47" fmla="*/ 479746 h 5062641"/>
              <a:gd name="connsiteX48" fmla="*/ 984473 w 3033030"/>
              <a:gd name="connsiteY48" fmla="*/ 231860 h 5062641"/>
              <a:gd name="connsiteX49" fmla="*/ 789817 w 3033030"/>
              <a:gd name="connsiteY49" fmla="*/ 769703 h 5062641"/>
              <a:gd name="connsiteX50" fmla="*/ 231811 w 3033030"/>
              <a:gd name="connsiteY50" fmla="*/ 957112 h 5062641"/>
              <a:gd name="connsiteX51" fmla="*/ 488866 w 3033030"/>
              <a:gd name="connsiteY51" fmla="*/ 1470094 h 5062641"/>
              <a:gd name="connsiteX52" fmla="*/ 231811 w 3033030"/>
              <a:gd name="connsiteY52" fmla="*/ 1982838 h 5062641"/>
              <a:gd name="connsiteX53" fmla="*/ 789817 w 3033030"/>
              <a:gd name="connsiteY53" fmla="*/ 2170485 h 5062641"/>
              <a:gd name="connsiteX54" fmla="*/ 984473 w 3033030"/>
              <a:gd name="connsiteY54" fmla="*/ 2708328 h 5062641"/>
              <a:gd name="connsiteX55" fmla="*/ 1516515 w 3033030"/>
              <a:gd name="connsiteY55" fmla="*/ 2460442 h 5062641"/>
              <a:gd name="connsiteX56" fmla="*/ 2048557 w 3033030"/>
              <a:gd name="connsiteY56" fmla="*/ 2708328 h 5062641"/>
              <a:gd name="connsiteX57" fmla="*/ 2243213 w 3033030"/>
              <a:gd name="connsiteY57" fmla="*/ 2170485 h 5062641"/>
              <a:gd name="connsiteX58" fmla="*/ 2801219 w 3033030"/>
              <a:gd name="connsiteY58" fmla="*/ 1982838 h 5062641"/>
              <a:gd name="connsiteX59" fmla="*/ 2544163 w 3033030"/>
              <a:gd name="connsiteY59" fmla="*/ 1470094 h 5062641"/>
              <a:gd name="connsiteX60" fmla="*/ 2801219 w 3033030"/>
              <a:gd name="connsiteY60" fmla="*/ 957112 h 5062641"/>
              <a:gd name="connsiteX61" fmla="*/ 2243213 w 3033030"/>
              <a:gd name="connsiteY61" fmla="*/ 769703 h 5062641"/>
              <a:gd name="connsiteX62" fmla="*/ 1897175 w 3033030"/>
              <a:gd name="connsiteY62" fmla="*/ 46743 h 5062641"/>
              <a:gd name="connsiteX63" fmla="*/ 2222862 w 3033030"/>
              <a:gd name="connsiteY63" fmla="*/ 85366 h 5062641"/>
              <a:gd name="connsiteX64" fmla="*/ 2258706 w 3033030"/>
              <a:gd name="connsiteY64" fmla="*/ 134092 h 5062641"/>
              <a:gd name="connsiteX65" fmla="*/ 2266595 w 3033030"/>
              <a:gd name="connsiteY65" fmla="*/ 152977 h 5062641"/>
              <a:gd name="connsiteX66" fmla="*/ 2422952 w 3033030"/>
              <a:gd name="connsiteY66" fmla="*/ 585641 h 5062641"/>
              <a:gd name="connsiteX67" fmla="*/ 2874950 w 3033030"/>
              <a:gd name="connsiteY67" fmla="*/ 737433 h 5062641"/>
              <a:gd name="connsiteX68" fmla="*/ 3020978 w 3033030"/>
              <a:gd name="connsiteY68" fmla="*/ 1030975 h 5062641"/>
              <a:gd name="connsiteX69" fmla="*/ 3008355 w 3033030"/>
              <a:gd name="connsiteY69" fmla="*/ 1061094 h 5062641"/>
              <a:gd name="connsiteX70" fmla="*/ 2803371 w 3033030"/>
              <a:gd name="connsiteY70" fmla="*/ 1470094 h 5062641"/>
              <a:gd name="connsiteX71" fmla="*/ 3008355 w 3033030"/>
              <a:gd name="connsiteY71" fmla="*/ 1879094 h 5062641"/>
              <a:gd name="connsiteX72" fmla="*/ 2905074 w 3033030"/>
              <a:gd name="connsiteY72" fmla="*/ 2190087 h 5062641"/>
              <a:gd name="connsiteX73" fmla="*/ 2874950 w 3033030"/>
              <a:gd name="connsiteY73" fmla="*/ 2202517 h 5062641"/>
              <a:gd name="connsiteX74" fmla="*/ 2572423 w 3033030"/>
              <a:gd name="connsiteY74" fmla="*/ 2304348 h 5062641"/>
              <a:gd name="connsiteX75" fmla="*/ 2790173 w 3033030"/>
              <a:gd name="connsiteY75" fmla="*/ 4810457 h 5062641"/>
              <a:gd name="connsiteX76" fmla="*/ 2430841 w 3033030"/>
              <a:gd name="connsiteY76" fmla="*/ 5023204 h 5062641"/>
              <a:gd name="connsiteX77" fmla="*/ 1516515 w 3033030"/>
              <a:gd name="connsiteY77" fmla="*/ 4413649 h 5062641"/>
              <a:gd name="connsiteX78" fmla="*/ 602332 w 3033030"/>
              <a:gd name="connsiteY78" fmla="*/ 5023204 h 5062641"/>
              <a:gd name="connsiteX79" fmla="*/ 242857 w 3033030"/>
              <a:gd name="connsiteY79" fmla="*/ 4810458 h 5062641"/>
              <a:gd name="connsiteX80" fmla="*/ 460608 w 3033030"/>
              <a:gd name="connsiteY80" fmla="*/ 2304348 h 5062641"/>
              <a:gd name="connsiteX81" fmla="*/ 158080 w 3033030"/>
              <a:gd name="connsiteY81" fmla="*/ 2202517 h 5062641"/>
              <a:gd name="connsiteX82" fmla="*/ 12052 w 3033030"/>
              <a:gd name="connsiteY82" fmla="*/ 1909213 h 5062641"/>
              <a:gd name="connsiteX83" fmla="*/ 24675 w 3033030"/>
              <a:gd name="connsiteY83" fmla="*/ 1879094 h 5062641"/>
              <a:gd name="connsiteX84" fmla="*/ 229659 w 3033030"/>
              <a:gd name="connsiteY84" fmla="*/ 1470094 h 5062641"/>
              <a:gd name="connsiteX85" fmla="*/ 24675 w 3033030"/>
              <a:gd name="connsiteY85" fmla="*/ 1061094 h 5062641"/>
              <a:gd name="connsiteX86" fmla="*/ 127956 w 3033030"/>
              <a:gd name="connsiteY86" fmla="*/ 750102 h 5062641"/>
              <a:gd name="connsiteX87" fmla="*/ 158080 w 3033030"/>
              <a:gd name="connsiteY87" fmla="*/ 737432 h 5062641"/>
              <a:gd name="connsiteX88" fmla="*/ 610079 w 3033030"/>
              <a:gd name="connsiteY88" fmla="*/ 585641 h 5062641"/>
              <a:gd name="connsiteX89" fmla="*/ 766435 w 3033030"/>
              <a:gd name="connsiteY89" fmla="*/ 152977 h 5062641"/>
              <a:gd name="connsiteX90" fmla="*/ 1063225 w 3033030"/>
              <a:gd name="connsiteY90" fmla="*/ 13854 h 5062641"/>
              <a:gd name="connsiteX91" fmla="*/ 1082160 w 3033030"/>
              <a:gd name="connsiteY91" fmla="*/ 21743 h 5062641"/>
              <a:gd name="connsiteX92" fmla="*/ 1516515 w 3033030"/>
              <a:gd name="connsiteY92" fmla="*/ 223972 h 506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033030" h="5062641">
                <a:moveTo>
                  <a:pt x="1003552" y="3094141"/>
                </a:moveTo>
                <a:cubicBezTo>
                  <a:pt x="1066237" y="3098682"/>
                  <a:pt x="1113862" y="3152467"/>
                  <a:pt x="1110706" y="3215335"/>
                </a:cubicBezTo>
                <a:lnTo>
                  <a:pt x="1052754" y="4142337"/>
                </a:lnTo>
                <a:cubicBezTo>
                  <a:pt x="1048020" y="4206161"/>
                  <a:pt x="992506" y="4253969"/>
                  <a:pt x="928673" y="4249428"/>
                </a:cubicBezTo>
                <a:cubicBezTo>
                  <a:pt x="865843" y="4244647"/>
                  <a:pt x="818363" y="4190862"/>
                  <a:pt x="821518" y="4127995"/>
                </a:cubicBezTo>
                <a:cubicBezTo>
                  <a:pt x="821518" y="4127995"/>
                  <a:pt x="879471" y="3200992"/>
                  <a:pt x="879471" y="3200992"/>
                </a:cubicBezTo>
                <a:cubicBezTo>
                  <a:pt x="884204" y="3137168"/>
                  <a:pt x="939718" y="3089360"/>
                  <a:pt x="1003552" y="3094141"/>
                </a:cubicBezTo>
                <a:close/>
                <a:moveTo>
                  <a:pt x="1516515" y="3092229"/>
                </a:moveTo>
                <a:cubicBezTo>
                  <a:pt x="1580492" y="3092228"/>
                  <a:pt x="1632419" y="3144101"/>
                  <a:pt x="1632420" y="3208163"/>
                </a:cubicBezTo>
                <a:lnTo>
                  <a:pt x="1632420" y="3787600"/>
                </a:lnTo>
                <a:cubicBezTo>
                  <a:pt x="1632420" y="3851663"/>
                  <a:pt x="1580492" y="3903535"/>
                  <a:pt x="1516515" y="3903535"/>
                </a:cubicBezTo>
                <a:cubicBezTo>
                  <a:pt x="1452538" y="3903535"/>
                  <a:pt x="1400611" y="3851663"/>
                  <a:pt x="1400611" y="3787600"/>
                </a:cubicBezTo>
                <a:cubicBezTo>
                  <a:pt x="1400611" y="3787600"/>
                  <a:pt x="1400611" y="3208164"/>
                  <a:pt x="1400611" y="3208164"/>
                </a:cubicBezTo>
                <a:cubicBezTo>
                  <a:pt x="1400610" y="3144101"/>
                  <a:pt x="1452538" y="3092229"/>
                  <a:pt x="1516515" y="3092229"/>
                </a:cubicBezTo>
                <a:close/>
                <a:moveTo>
                  <a:pt x="2032348" y="3093902"/>
                </a:moveTo>
                <a:cubicBezTo>
                  <a:pt x="2095033" y="3090794"/>
                  <a:pt x="2148969" y="3138364"/>
                  <a:pt x="2153560" y="3200992"/>
                </a:cubicBezTo>
                <a:lnTo>
                  <a:pt x="2211512" y="4127995"/>
                </a:lnTo>
                <a:cubicBezTo>
                  <a:pt x="2214668" y="4191819"/>
                  <a:pt x="2165465" y="4246320"/>
                  <a:pt x="2101488" y="4249427"/>
                </a:cubicBezTo>
                <a:cubicBezTo>
                  <a:pt x="2038803" y="4252535"/>
                  <a:pt x="1984867" y="4204966"/>
                  <a:pt x="1980276" y="4142337"/>
                </a:cubicBezTo>
                <a:lnTo>
                  <a:pt x="1922324" y="3215335"/>
                </a:lnTo>
                <a:cubicBezTo>
                  <a:pt x="1919168" y="3151511"/>
                  <a:pt x="1968370" y="3097009"/>
                  <a:pt x="2032348" y="3093902"/>
                </a:cubicBezTo>
                <a:close/>
                <a:moveTo>
                  <a:pt x="2359405" y="2530242"/>
                </a:moveTo>
                <a:lnTo>
                  <a:pt x="2266595" y="2787212"/>
                </a:lnTo>
                <a:cubicBezTo>
                  <a:pt x="2222987" y="2907450"/>
                  <a:pt x="2090156" y="2969839"/>
                  <a:pt x="1969805" y="2926334"/>
                </a:cubicBezTo>
                <a:cubicBezTo>
                  <a:pt x="1963350" y="2923943"/>
                  <a:pt x="1957038" y="2921314"/>
                  <a:pt x="1950870" y="2918446"/>
                </a:cubicBezTo>
                <a:lnTo>
                  <a:pt x="1516515" y="2716217"/>
                </a:lnTo>
                <a:lnTo>
                  <a:pt x="1082160" y="2918445"/>
                </a:lnTo>
                <a:cubicBezTo>
                  <a:pt x="966255" y="2972469"/>
                  <a:pt x="828260" y="2922031"/>
                  <a:pt x="774325" y="2806096"/>
                </a:cubicBezTo>
                <a:cubicBezTo>
                  <a:pt x="771456" y="2799881"/>
                  <a:pt x="768730" y="2793666"/>
                  <a:pt x="766435" y="2787212"/>
                </a:cubicBezTo>
                <a:lnTo>
                  <a:pt x="673625" y="2530481"/>
                </a:lnTo>
                <a:lnTo>
                  <a:pt x="473661" y="4830537"/>
                </a:lnTo>
                <a:lnTo>
                  <a:pt x="1516515" y="4135166"/>
                </a:lnTo>
                <a:lnTo>
                  <a:pt x="2559368" y="4830537"/>
                </a:lnTo>
                <a:cubicBezTo>
                  <a:pt x="2559368" y="4830537"/>
                  <a:pt x="2359405" y="2530242"/>
                  <a:pt x="2359405" y="2530242"/>
                </a:cubicBezTo>
                <a:close/>
                <a:moveTo>
                  <a:pt x="1633293" y="902428"/>
                </a:moveTo>
                <a:cubicBezTo>
                  <a:pt x="1595574" y="894711"/>
                  <a:pt x="1556518" y="890658"/>
                  <a:pt x="1516515" y="890658"/>
                </a:cubicBezTo>
                <a:cubicBezTo>
                  <a:pt x="1196486" y="890658"/>
                  <a:pt x="937136" y="1150018"/>
                  <a:pt x="937136" y="1470094"/>
                </a:cubicBezTo>
                <a:cubicBezTo>
                  <a:pt x="937136" y="1789931"/>
                  <a:pt x="1196486" y="2049530"/>
                  <a:pt x="1516515" y="2049530"/>
                </a:cubicBezTo>
                <a:cubicBezTo>
                  <a:pt x="1836543" y="2049530"/>
                  <a:pt x="2095894" y="1789932"/>
                  <a:pt x="2095894" y="1470094"/>
                </a:cubicBezTo>
                <a:cubicBezTo>
                  <a:pt x="2095894" y="1190027"/>
                  <a:pt x="1897329" y="956447"/>
                  <a:pt x="1633293" y="902428"/>
                </a:cubicBezTo>
                <a:close/>
                <a:moveTo>
                  <a:pt x="1679991" y="675504"/>
                </a:moveTo>
                <a:cubicBezTo>
                  <a:pt x="2049624" y="751129"/>
                  <a:pt x="2327703" y="1078126"/>
                  <a:pt x="2327703" y="1470094"/>
                </a:cubicBezTo>
                <a:cubicBezTo>
                  <a:pt x="2327703" y="1918058"/>
                  <a:pt x="1964498" y="2281161"/>
                  <a:pt x="1516515" y="2281161"/>
                </a:cubicBezTo>
                <a:cubicBezTo>
                  <a:pt x="1068532" y="2281161"/>
                  <a:pt x="705327" y="1918057"/>
                  <a:pt x="705327" y="1470094"/>
                </a:cubicBezTo>
                <a:cubicBezTo>
                  <a:pt x="705327" y="1022131"/>
                  <a:pt x="1068533" y="659027"/>
                  <a:pt x="1516515" y="659027"/>
                </a:cubicBezTo>
                <a:cubicBezTo>
                  <a:pt x="1572513" y="659027"/>
                  <a:pt x="1627186" y="664701"/>
                  <a:pt x="1679991" y="675504"/>
                </a:cubicBezTo>
                <a:close/>
                <a:moveTo>
                  <a:pt x="2048557" y="231860"/>
                </a:moveTo>
                <a:lnTo>
                  <a:pt x="1516515" y="479746"/>
                </a:lnTo>
                <a:lnTo>
                  <a:pt x="984473" y="231860"/>
                </a:lnTo>
                <a:lnTo>
                  <a:pt x="789817" y="769703"/>
                </a:lnTo>
                <a:lnTo>
                  <a:pt x="231811" y="957112"/>
                </a:lnTo>
                <a:lnTo>
                  <a:pt x="488866" y="1470094"/>
                </a:lnTo>
                <a:lnTo>
                  <a:pt x="231811" y="1982838"/>
                </a:lnTo>
                <a:lnTo>
                  <a:pt x="789817" y="2170485"/>
                </a:lnTo>
                <a:lnTo>
                  <a:pt x="984473" y="2708328"/>
                </a:lnTo>
                <a:cubicBezTo>
                  <a:pt x="984473" y="2708328"/>
                  <a:pt x="1516515" y="2460442"/>
                  <a:pt x="1516515" y="2460442"/>
                </a:cubicBezTo>
                <a:lnTo>
                  <a:pt x="2048557" y="2708328"/>
                </a:lnTo>
                <a:lnTo>
                  <a:pt x="2243213" y="2170485"/>
                </a:lnTo>
                <a:lnTo>
                  <a:pt x="2801219" y="1982838"/>
                </a:lnTo>
                <a:lnTo>
                  <a:pt x="2544163" y="1470094"/>
                </a:lnTo>
                <a:lnTo>
                  <a:pt x="2801219" y="957112"/>
                </a:lnTo>
                <a:lnTo>
                  <a:pt x="2243213" y="769703"/>
                </a:lnTo>
                <a:close/>
                <a:moveTo>
                  <a:pt x="1897175" y="46743"/>
                </a:moveTo>
                <a:lnTo>
                  <a:pt x="2222862" y="85366"/>
                </a:lnTo>
                <a:lnTo>
                  <a:pt x="2258706" y="134092"/>
                </a:lnTo>
                <a:cubicBezTo>
                  <a:pt x="2261575" y="140307"/>
                  <a:pt x="2264300" y="146522"/>
                  <a:pt x="2266595" y="152977"/>
                </a:cubicBezTo>
                <a:lnTo>
                  <a:pt x="2422952" y="585641"/>
                </a:lnTo>
                <a:lnTo>
                  <a:pt x="2874950" y="737433"/>
                </a:lnTo>
                <a:cubicBezTo>
                  <a:pt x="2996306" y="778309"/>
                  <a:pt x="3061573" y="909542"/>
                  <a:pt x="3020978" y="1030975"/>
                </a:cubicBezTo>
                <a:cubicBezTo>
                  <a:pt x="3017392" y="1041254"/>
                  <a:pt x="3013232" y="1051294"/>
                  <a:pt x="3008355" y="1061094"/>
                </a:cubicBezTo>
                <a:lnTo>
                  <a:pt x="2803371" y="1470094"/>
                </a:lnTo>
                <a:lnTo>
                  <a:pt x="3008355" y="1879094"/>
                </a:lnTo>
                <a:cubicBezTo>
                  <a:pt x="3065733" y="1993595"/>
                  <a:pt x="3019400" y="2132716"/>
                  <a:pt x="2905074" y="2190087"/>
                </a:cubicBezTo>
                <a:cubicBezTo>
                  <a:pt x="2895320" y="2194867"/>
                  <a:pt x="2885278" y="2199170"/>
                  <a:pt x="2874950" y="2202517"/>
                </a:cubicBezTo>
                <a:lnTo>
                  <a:pt x="2572423" y="2304348"/>
                </a:lnTo>
                <a:lnTo>
                  <a:pt x="2790173" y="4810457"/>
                </a:lnTo>
                <a:cubicBezTo>
                  <a:pt x="2807100" y="5003842"/>
                  <a:pt x="2592505" y="5131012"/>
                  <a:pt x="2430841" y="5023204"/>
                </a:cubicBezTo>
                <a:lnTo>
                  <a:pt x="1516515" y="4413649"/>
                </a:lnTo>
                <a:lnTo>
                  <a:pt x="602332" y="5023204"/>
                </a:lnTo>
                <a:cubicBezTo>
                  <a:pt x="440525" y="5131012"/>
                  <a:pt x="225930" y="5003842"/>
                  <a:pt x="242857" y="4810458"/>
                </a:cubicBezTo>
                <a:lnTo>
                  <a:pt x="460608" y="2304348"/>
                </a:lnTo>
                <a:lnTo>
                  <a:pt x="158080" y="2202517"/>
                </a:lnTo>
                <a:cubicBezTo>
                  <a:pt x="36724" y="2161880"/>
                  <a:pt x="-28544" y="2030646"/>
                  <a:pt x="12052" y="1909213"/>
                </a:cubicBezTo>
                <a:cubicBezTo>
                  <a:pt x="15637" y="1898934"/>
                  <a:pt x="19798" y="1888895"/>
                  <a:pt x="24675" y="1879094"/>
                </a:cubicBezTo>
                <a:lnTo>
                  <a:pt x="229659" y="1470094"/>
                </a:lnTo>
                <a:lnTo>
                  <a:pt x="24675" y="1061094"/>
                </a:lnTo>
                <a:cubicBezTo>
                  <a:pt x="-32704" y="946594"/>
                  <a:pt x="13630" y="807233"/>
                  <a:pt x="127956" y="750102"/>
                </a:cubicBezTo>
                <a:cubicBezTo>
                  <a:pt x="137710" y="745082"/>
                  <a:pt x="147752" y="741018"/>
                  <a:pt x="158080" y="737432"/>
                </a:cubicBezTo>
                <a:lnTo>
                  <a:pt x="610079" y="585641"/>
                </a:lnTo>
                <a:lnTo>
                  <a:pt x="766435" y="152977"/>
                </a:lnTo>
                <a:cubicBezTo>
                  <a:pt x="810042" y="32739"/>
                  <a:pt x="942874" y="-29651"/>
                  <a:pt x="1063225" y="13854"/>
                </a:cubicBezTo>
                <a:cubicBezTo>
                  <a:pt x="1069680" y="16245"/>
                  <a:pt x="1075992" y="18874"/>
                  <a:pt x="1082160" y="21743"/>
                </a:cubicBezTo>
                <a:lnTo>
                  <a:pt x="1516515" y="223972"/>
                </a:ln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tx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21722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hite Background_Glob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209E8B7-DD5F-E34C-9EE1-6F4D98272C9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56A0CC09-4ABE-4549-A96F-59993D301DDD}"/>
              </a:ext>
            </a:extLst>
          </p:cNvPr>
          <p:cNvSpPr/>
          <p:nvPr userDrawn="1"/>
        </p:nvSpPr>
        <p:spPr>
          <a:xfrm rot="21149707">
            <a:off x="5149970" y="138051"/>
            <a:ext cx="4243203" cy="4980886"/>
          </a:xfrm>
          <a:custGeom>
            <a:avLst/>
            <a:gdLst>
              <a:gd name="connsiteX0" fmla="*/ 1452989 w 4243203"/>
              <a:gd name="connsiteY0" fmla="*/ 3868488 h 4980886"/>
              <a:gd name="connsiteX1" fmla="*/ 961588 w 4243203"/>
              <a:gd name="connsiteY1" fmla="*/ 4185789 h 4980886"/>
              <a:gd name="connsiteX2" fmla="*/ 1915796 w 4243203"/>
              <a:gd name="connsiteY2" fmla="*/ 4700480 h 4980886"/>
              <a:gd name="connsiteX3" fmla="*/ 1452989 w 4243203"/>
              <a:gd name="connsiteY3" fmla="*/ 3868488 h 4980886"/>
              <a:gd name="connsiteX4" fmla="*/ 2386675 w 4243203"/>
              <a:gd name="connsiteY4" fmla="*/ 3633972 h 4980886"/>
              <a:gd name="connsiteX5" fmla="*/ 1644384 w 4243203"/>
              <a:gd name="connsiteY5" fmla="*/ 3785934 h 4980886"/>
              <a:gd name="connsiteX6" fmla="*/ 1644384 w 4243203"/>
              <a:gd name="connsiteY6" fmla="*/ 3786165 h 4980886"/>
              <a:gd name="connsiteX7" fmla="*/ 2386675 w 4243203"/>
              <a:gd name="connsiteY7" fmla="*/ 4760897 h 4980886"/>
              <a:gd name="connsiteX8" fmla="*/ 2783870 w 4243203"/>
              <a:gd name="connsiteY8" fmla="*/ 3649677 h 4980886"/>
              <a:gd name="connsiteX9" fmla="*/ 2594211 w 4243203"/>
              <a:gd name="connsiteY9" fmla="*/ 3633972 h 4980886"/>
              <a:gd name="connsiteX10" fmla="*/ 2594211 w 4243203"/>
              <a:gd name="connsiteY10" fmla="*/ 4760897 h 4980886"/>
              <a:gd name="connsiteX11" fmla="*/ 3336501 w 4243203"/>
              <a:gd name="connsiteY11" fmla="*/ 3786165 h 4980886"/>
              <a:gd name="connsiteX12" fmla="*/ 2783870 w 4243203"/>
              <a:gd name="connsiteY12" fmla="*/ 3649677 h 4980886"/>
              <a:gd name="connsiteX13" fmla="*/ 1246375 w 4243203"/>
              <a:gd name="connsiteY13" fmla="*/ 2594212 h 4980886"/>
              <a:gd name="connsiteX14" fmla="*/ 209613 w 4243203"/>
              <a:gd name="connsiteY14" fmla="*/ 2594212 h 4980886"/>
              <a:gd name="connsiteX15" fmla="*/ 820232 w 4243203"/>
              <a:gd name="connsiteY15" fmla="*/ 4046970 h 4980886"/>
              <a:gd name="connsiteX16" fmla="*/ 820462 w 4243203"/>
              <a:gd name="connsiteY16" fmla="*/ 4046970 h 4980886"/>
              <a:gd name="connsiteX17" fmla="*/ 813545 w 4243203"/>
              <a:gd name="connsiteY17" fmla="*/ 4038899 h 4980886"/>
              <a:gd name="connsiteX18" fmla="*/ 1392573 w 4243203"/>
              <a:gd name="connsiteY18" fmla="*/ 3667177 h 4980886"/>
              <a:gd name="connsiteX19" fmla="*/ 1246375 w 4243203"/>
              <a:gd name="connsiteY19" fmla="*/ 2594212 h 4980886"/>
              <a:gd name="connsiteX20" fmla="*/ 2386674 w 4243203"/>
              <a:gd name="connsiteY20" fmla="*/ 2594211 h 4980886"/>
              <a:gd name="connsiteX21" fmla="*/ 1453912 w 4243203"/>
              <a:gd name="connsiteY21" fmla="*/ 2594212 h 4980886"/>
              <a:gd name="connsiteX22" fmla="*/ 1586274 w 4243203"/>
              <a:gd name="connsiteY22" fmla="*/ 3586238 h 4980886"/>
              <a:gd name="connsiteX23" fmla="*/ 2386675 w 4243203"/>
              <a:gd name="connsiteY23" fmla="*/ 3426434 h 4980886"/>
              <a:gd name="connsiteX24" fmla="*/ 3526975 w 4243203"/>
              <a:gd name="connsiteY24" fmla="*/ 2594212 h 4980886"/>
              <a:gd name="connsiteX25" fmla="*/ 2594212 w 4243203"/>
              <a:gd name="connsiteY25" fmla="*/ 2594211 h 4980886"/>
              <a:gd name="connsiteX26" fmla="*/ 2594211 w 4243203"/>
              <a:gd name="connsiteY26" fmla="*/ 3426434 h 4980886"/>
              <a:gd name="connsiteX27" fmla="*/ 3394612 w 4243203"/>
              <a:gd name="connsiteY27" fmla="*/ 3586238 h 4980886"/>
              <a:gd name="connsiteX28" fmla="*/ 3526975 w 4243203"/>
              <a:gd name="connsiteY28" fmla="*/ 2594212 h 4980886"/>
              <a:gd name="connsiteX29" fmla="*/ 1562753 w 4243203"/>
              <a:gd name="connsiteY29" fmla="*/ 1489423 h 4980886"/>
              <a:gd name="connsiteX30" fmla="*/ 1453912 w 4243203"/>
              <a:gd name="connsiteY30" fmla="*/ 2386675 h 4980886"/>
              <a:gd name="connsiteX31" fmla="*/ 2386674 w 4243203"/>
              <a:gd name="connsiteY31" fmla="*/ 2386675 h 4980886"/>
              <a:gd name="connsiteX32" fmla="*/ 2386674 w 4243203"/>
              <a:gd name="connsiteY32" fmla="*/ 1658220 h 4980886"/>
              <a:gd name="connsiteX33" fmla="*/ 1562753 w 4243203"/>
              <a:gd name="connsiteY33" fmla="*/ 1489423 h 4980886"/>
              <a:gd name="connsiteX34" fmla="*/ 3418133 w 4243203"/>
              <a:gd name="connsiteY34" fmla="*/ 1489423 h 4980886"/>
              <a:gd name="connsiteX35" fmla="*/ 3417903 w 4243203"/>
              <a:gd name="connsiteY35" fmla="*/ 1489423 h 4980886"/>
              <a:gd name="connsiteX36" fmla="*/ 2594212 w 4243203"/>
              <a:gd name="connsiteY36" fmla="*/ 1658220 h 4980886"/>
              <a:gd name="connsiteX37" fmla="*/ 2594212 w 4243203"/>
              <a:gd name="connsiteY37" fmla="*/ 2386675 h 4980886"/>
              <a:gd name="connsiteX38" fmla="*/ 3526974 w 4243203"/>
              <a:gd name="connsiteY38" fmla="*/ 2386674 h 4980886"/>
              <a:gd name="connsiteX39" fmla="*/ 3418133 w 4243203"/>
              <a:gd name="connsiteY39" fmla="*/ 1489423 h 4980886"/>
              <a:gd name="connsiteX40" fmla="*/ 761200 w 4243203"/>
              <a:gd name="connsiteY40" fmla="*/ 999867 h 4980886"/>
              <a:gd name="connsiteX41" fmla="*/ 209843 w 4243203"/>
              <a:gd name="connsiteY41" fmla="*/ 2386675 h 4980886"/>
              <a:gd name="connsiteX42" fmla="*/ 1246374 w 4243203"/>
              <a:gd name="connsiteY42" fmla="*/ 2386674 h 4980886"/>
              <a:gd name="connsiteX43" fmla="*/ 1369052 w 4243203"/>
              <a:gd name="connsiteY43" fmla="*/ 1405947 h 4980886"/>
              <a:gd name="connsiteX44" fmla="*/ 761200 w 4243203"/>
              <a:gd name="connsiteY44" fmla="*/ 999867 h 4980886"/>
              <a:gd name="connsiteX45" fmla="*/ 1915566 w 4243203"/>
              <a:gd name="connsiteY45" fmla="*/ 280406 h 4980886"/>
              <a:gd name="connsiteX46" fmla="*/ 903708 w 4243203"/>
              <a:gd name="connsiteY46" fmla="*/ 849057 h 4980886"/>
              <a:gd name="connsiteX47" fmla="*/ 1424395 w 4243203"/>
              <a:gd name="connsiteY47" fmla="*/ 1202100 h 4980886"/>
              <a:gd name="connsiteX48" fmla="*/ 1915566 w 4243203"/>
              <a:gd name="connsiteY48" fmla="*/ 280406 h 4980886"/>
              <a:gd name="connsiteX49" fmla="*/ 2386675 w 4243203"/>
              <a:gd name="connsiteY49" fmla="*/ 219989 h 4980886"/>
              <a:gd name="connsiteX50" fmla="*/ 1615790 w 4243203"/>
              <a:gd name="connsiteY50" fmla="*/ 1287421 h 4980886"/>
              <a:gd name="connsiteX51" fmla="*/ 2386674 w 4243203"/>
              <a:gd name="connsiteY51" fmla="*/ 1450683 h 4980886"/>
              <a:gd name="connsiteX52" fmla="*/ 2594211 w 4243203"/>
              <a:gd name="connsiteY52" fmla="*/ 219989 h 4980886"/>
              <a:gd name="connsiteX53" fmla="*/ 2594212 w 4243203"/>
              <a:gd name="connsiteY53" fmla="*/ 1450683 h 4980886"/>
              <a:gd name="connsiteX54" fmla="*/ 3365096 w 4243203"/>
              <a:gd name="connsiteY54" fmla="*/ 1287651 h 4980886"/>
              <a:gd name="connsiteX55" fmla="*/ 3365096 w 4243203"/>
              <a:gd name="connsiteY55" fmla="*/ 1287421 h 4980886"/>
              <a:gd name="connsiteX56" fmla="*/ 2594211 w 4243203"/>
              <a:gd name="connsiteY56" fmla="*/ 219989 h 4980886"/>
              <a:gd name="connsiteX57" fmla="*/ 3065090 w 4243203"/>
              <a:gd name="connsiteY57" fmla="*/ 280406 h 4980886"/>
              <a:gd name="connsiteX58" fmla="*/ 3556260 w 4243203"/>
              <a:gd name="connsiteY58" fmla="*/ 1202331 h 4980886"/>
              <a:gd name="connsiteX59" fmla="*/ 4076947 w 4243203"/>
              <a:gd name="connsiteY59" fmla="*/ 849057 h 4980886"/>
              <a:gd name="connsiteX60" fmla="*/ 3065090 w 4243203"/>
              <a:gd name="connsiteY60" fmla="*/ 280406 h 4980886"/>
              <a:gd name="connsiteX61" fmla="*/ 2833481 w 4243203"/>
              <a:gd name="connsiteY61" fmla="*/ 23391 h 4980886"/>
              <a:gd name="connsiteX62" fmla="*/ 4083931 w 4243203"/>
              <a:gd name="connsiteY62" fmla="*/ 576387 h 4980886"/>
              <a:gd name="connsiteX63" fmla="*/ 4243203 w 4243203"/>
              <a:gd name="connsiteY63" fmla="*/ 721846 h 4980886"/>
              <a:gd name="connsiteX64" fmla="*/ 4204986 w 4243203"/>
              <a:gd name="connsiteY64" fmla="*/ 1011941 h 4980886"/>
              <a:gd name="connsiteX65" fmla="*/ 4078594 w 4243203"/>
              <a:gd name="connsiteY65" fmla="*/ 1117410 h 4980886"/>
              <a:gd name="connsiteX66" fmla="*/ 3611604 w 4243203"/>
              <a:gd name="connsiteY66" fmla="*/ 1406178 h 4980886"/>
              <a:gd name="connsiteX67" fmla="*/ 3734511 w 4243203"/>
              <a:gd name="connsiteY67" fmla="*/ 2386674 h 4980886"/>
              <a:gd name="connsiteX68" fmla="*/ 4023880 w 4243203"/>
              <a:gd name="connsiteY68" fmla="*/ 2386675 h 4980886"/>
              <a:gd name="connsiteX69" fmla="*/ 3996539 w 4243203"/>
              <a:gd name="connsiteY69" fmla="*/ 2594212 h 4980886"/>
              <a:gd name="connsiteX70" fmla="*/ 3734512 w 4243203"/>
              <a:gd name="connsiteY70" fmla="*/ 2594212 h 4980886"/>
              <a:gd name="connsiteX71" fmla="*/ 3588083 w 4243203"/>
              <a:gd name="connsiteY71" fmla="*/ 3667177 h 4980886"/>
              <a:gd name="connsiteX72" fmla="*/ 3741408 w 4243203"/>
              <a:gd name="connsiteY72" fmla="*/ 3745274 h 4980886"/>
              <a:gd name="connsiteX73" fmla="*/ 3837367 w 4243203"/>
              <a:gd name="connsiteY73" fmla="*/ 3802452 h 4980886"/>
              <a:gd name="connsiteX74" fmla="*/ 3807551 w 4243203"/>
              <a:gd name="connsiteY74" fmla="*/ 4028775 h 4980886"/>
              <a:gd name="connsiteX75" fmla="*/ 3783369 w 4243203"/>
              <a:gd name="connsiteY75" fmla="*/ 4012092 h 4980886"/>
              <a:gd name="connsiteX76" fmla="*/ 3527897 w 4243203"/>
              <a:gd name="connsiteY76" fmla="*/ 3868488 h 4980886"/>
              <a:gd name="connsiteX77" fmla="*/ 3065090 w 4243203"/>
              <a:gd name="connsiteY77" fmla="*/ 4700480 h 4980886"/>
              <a:gd name="connsiteX78" fmla="*/ 3573325 w 4243203"/>
              <a:gd name="connsiteY78" fmla="*/ 4500726 h 4980886"/>
              <a:gd name="connsiteX79" fmla="*/ 3760667 w 4243203"/>
              <a:gd name="connsiteY79" fmla="*/ 4384663 h 4980886"/>
              <a:gd name="connsiteX80" fmla="*/ 3725344 w 4243203"/>
              <a:gd name="connsiteY80" fmla="*/ 4652786 h 4980886"/>
              <a:gd name="connsiteX81" fmla="*/ 3709526 w 4243203"/>
              <a:gd name="connsiteY81" fmla="*/ 4662662 h 4980886"/>
              <a:gd name="connsiteX82" fmla="*/ 2594212 w 4243203"/>
              <a:gd name="connsiteY82" fmla="*/ 4978810 h 4980886"/>
              <a:gd name="connsiteX83" fmla="*/ 2594211 w 4243203"/>
              <a:gd name="connsiteY83" fmla="*/ 4980886 h 4980886"/>
              <a:gd name="connsiteX84" fmla="*/ 2386675 w 4243203"/>
              <a:gd name="connsiteY84" fmla="*/ 4980886 h 4980886"/>
              <a:gd name="connsiteX85" fmla="*/ 2386675 w 4243203"/>
              <a:gd name="connsiteY85" fmla="*/ 4978811 h 4980886"/>
              <a:gd name="connsiteX86" fmla="*/ 2075 w 4243203"/>
              <a:gd name="connsiteY86" fmla="*/ 2594211 h 4980886"/>
              <a:gd name="connsiteX87" fmla="*/ 0 w 4243203"/>
              <a:gd name="connsiteY87" fmla="*/ 2594211 h 4980886"/>
              <a:gd name="connsiteX88" fmla="*/ 0 w 4243203"/>
              <a:gd name="connsiteY88" fmla="*/ 2386675 h 4980886"/>
              <a:gd name="connsiteX89" fmla="*/ 2075 w 4243203"/>
              <a:gd name="connsiteY89" fmla="*/ 2386674 h 4980886"/>
              <a:gd name="connsiteX90" fmla="*/ 2386675 w 4243203"/>
              <a:gd name="connsiteY90" fmla="*/ 2075 h 4980886"/>
              <a:gd name="connsiteX91" fmla="*/ 2386675 w 4243203"/>
              <a:gd name="connsiteY91" fmla="*/ 0 h 4980886"/>
              <a:gd name="connsiteX92" fmla="*/ 2594211 w 4243203"/>
              <a:gd name="connsiteY92" fmla="*/ 0 h 4980886"/>
              <a:gd name="connsiteX93" fmla="*/ 2594211 w 4243203"/>
              <a:gd name="connsiteY93" fmla="*/ 2075 h 4980886"/>
              <a:gd name="connsiteX94" fmla="*/ 2833481 w 4243203"/>
              <a:gd name="connsiteY94" fmla="*/ 23391 h 498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243203" h="4980886">
                <a:moveTo>
                  <a:pt x="1452989" y="3868488"/>
                </a:moveTo>
                <a:cubicBezTo>
                  <a:pt x="1276813" y="3953809"/>
                  <a:pt x="1111706" y="4060344"/>
                  <a:pt x="961588" y="4185789"/>
                </a:cubicBezTo>
                <a:cubicBezTo>
                  <a:pt x="1233461" y="4431605"/>
                  <a:pt x="1560908" y="4608242"/>
                  <a:pt x="1915796" y="4700480"/>
                </a:cubicBezTo>
                <a:cubicBezTo>
                  <a:pt x="1728782" y="4505396"/>
                  <a:pt x="1569440" y="4218073"/>
                  <a:pt x="1452989" y="3868488"/>
                </a:cubicBezTo>
                <a:close/>
                <a:moveTo>
                  <a:pt x="2386675" y="3633972"/>
                </a:moveTo>
                <a:cubicBezTo>
                  <a:pt x="2129329" y="3645040"/>
                  <a:pt x="1879131" y="3696924"/>
                  <a:pt x="1644384" y="3785934"/>
                </a:cubicBezTo>
                <a:cubicBezTo>
                  <a:pt x="1644384" y="3785934"/>
                  <a:pt x="1644384" y="3786165"/>
                  <a:pt x="1644384" y="3786165"/>
                </a:cubicBezTo>
                <a:cubicBezTo>
                  <a:pt x="1818946" y="4322533"/>
                  <a:pt x="2093356" y="4689643"/>
                  <a:pt x="2386675" y="4760897"/>
                </a:cubicBezTo>
                <a:close/>
                <a:moveTo>
                  <a:pt x="2783870" y="3649677"/>
                </a:moveTo>
                <a:cubicBezTo>
                  <a:pt x="2720953" y="3641927"/>
                  <a:pt x="2657683" y="3636681"/>
                  <a:pt x="2594211" y="3633972"/>
                </a:cubicBezTo>
                <a:lnTo>
                  <a:pt x="2594211" y="4760897"/>
                </a:lnTo>
                <a:cubicBezTo>
                  <a:pt x="2887530" y="4689642"/>
                  <a:pt x="3161941" y="4322533"/>
                  <a:pt x="3336501" y="3786165"/>
                </a:cubicBezTo>
                <a:cubicBezTo>
                  <a:pt x="3158194" y="3718716"/>
                  <a:pt x="2972620" y="3672928"/>
                  <a:pt x="2783870" y="3649677"/>
                </a:cubicBezTo>
                <a:close/>
                <a:moveTo>
                  <a:pt x="1246375" y="2594212"/>
                </a:moveTo>
                <a:lnTo>
                  <a:pt x="209613" y="2594212"/>
                </a:lnTo>
                <a:cubicBezTo>
                  <a:pt x="233595" y="3135652"/>
                  <a:pt x="450124" y="3651036"/>
                  <a:pt x="820232" y="4046970"/>
                </a:cubicBezTo>
                <a:cubicBezTo>
                  <a:pt x="820232" y="4046970"/>
                  <a:pt x="820462" y="4046970"/>
                  <a:pt x="820462" y="4046970"/>
                </a:cubicBezTo>
                <a:lnTo>
                  <a:pt x="813545" y="4038899"/>
                </a:lnTo>
                <a:cubicBezTo>
                  <a:pt x="989260" y="3889934"/>
                  <a:pt x="1184113" y="3764950"/>
                  <a:pt x="1392573" y="3667177"/>
                </a:cubicBezTo>
                <a:cubicBezTo>
                  <a:pt x="1306560" y="3345495"/>
                  <a:pt x="1254445" y="2981153"/>
                  <a:pt x="1246375" y="2594212"/>
                </a:cubicBezTo>
                <a:close/>
                <a:moveTo>
                  <a:pt x="2386674" y="2594211"/>
                </a:moveTo>
                <a:lnTo>
                  <a:pt x="1453912" y="2594212"/>
                </a:lnTo>
                <a:cubicBezTo>
                  <a:pt x="1461521" y="2954173"/>
                  <a:pt x="1509485" y="3290613"/>
                  <a:pt x="1586274" y="3586238"/>
                </a:cubicBezTo>
                <a:cubicBezTo>
                  <a:pt x="1842928" y="3491001"/>
                  <a:pt x="2113187" y="3437042"/>
                  <a:pt x="2386675" y="3426434"/>
                </a:cubicBezTo>
                <a:close/>
                <a:moveTo>
                  <a:pt x="3526975" y="2594212"/>
                </a:moveTo>
                <a:lnTo>
                  <a:pt x="2594212" y="2594211"/>
                </a:lnTo>
                <a:lnTo>
                  <a:pt x="2594211" y="3426434"/>
                </a:lnTo>
                <a:cubicBezTo>
                  <a:pt x="2871619" y="3437272"/>
                  <a:pt x="3141186" y="3491924"/>
                  <a:pt x="3394612" y="3586238"/>
                </a:cubicBezTo>
                <a:cubicBezTo>
                  <a:pt x="3471400" y="3290613"/>
                  <a:pt x="3519134" y="2954173"/>
                  <a:pt x="3526975" y="2594212"/>
                </a:cubicBezTo>
                <a:close/>
                <a:moveTo>
                  <a:pt x="1562753" y="1489423"/>
                </a:moveTo>
                <a:cubicBezTo>
                  <a:pt x="1499570" y="1761527"/>
                  <a:pt x="1460829" y="2064762"/>
                  <a:pt x="1453912" y="2386675"/>
                </a:cubicBezTo>
                <a:lnTo>
                  <a:pt x="2386674" y="2386675"/>
                </a:lnTo>
                <a:lnTo>
                  <a:pt x="2386674" y="1658220"/>
                </a:lnTo>
                <a:cubicBezTo>
                  <a:pt x="2104655" y="1647382"/>
                  <a:pt x="1826325" y="1590194"/>
                  <a:pt x="1562753" y="1489423"/>
                </a:cubicBezTo>
                <a:close/>
                <a:moveTo>
                  <a:pt x="3418133" y="1489423"/>
                </a:moveTo>
                <a:cubicBezTo>
                  <a:pt x="3418133" y="1489423"/>
                  <a:pt x="3417903" y="1489423"/>
                  <a:pt x="3417903" y="1489423"/>
                </a:cubicBezTo>
                <a:cubicBezTo>
                  <a:pt x="3154331" y="1590194"/>
                  <a:pt x="2876231" y="1647152"/>
                  <a:pt x="2594212" y="1658220"/>
                </a:cubicBezTo>
                <a:lnTo>
                  <a:pt x="2594212" y="2386675"/>
                </a:lnTo>
                <a:lnTo>
                  <a:pt x="3526974" y="2386674"/>
                </a:lnTo>
                <a:cubicBezTo>
                  <a:pt x="3520056" y="2064762"/>
                  <a:pt x="3481086" y="1761527"/>
                  <a:pt x="3418133" y="1489423"/>
                </a:cubicBezTo>
                <a:close/>
                <a:moveTo>
                  <a:pt x="761200" y="999867"/>
                </a:moveTo>
                <a:cubicBezTo>
                  <a:pt x="426604" y="1387038"/>
                  <a:pt x="232211" y="1875442"/>
                  <a:pt x="209843" y="2386675"/>
                </a:cubicBezTo>
                <a:lnTo>
                  <a:pt x="1246374" y="2386674"/>
                </a:lnTo>
                <a:cubicBezTo>
                  <a:pt x="1253523" y="2036398"/>
                  <a:pt x="1296875" y="1704570"/>
                  <a:pt x="1369052" y="1405947"/>
                </a:cubicBezTo>
                <a:cubicBezTo>
                  <a:pt x="1148371" y="1300104"/>
                  <a:pt x="943601" y="1163360"/>
                  <a:pt x="761200" y="999867"/>
                </a:cubicBezTo>
                <a:close/>
                <a:moveTo>
                  <a:pt x="1915566" y="280406"/>
                </a:moveTo>
                <a:cubicBezTo>
                  <a:pt x="1534851" y="379562"/>
                  <a:pt x="1186420" y="575339"/>
                  <a:pt x="903708" y="849057"/>
                </a:cubicBezTo>
                <a:cubicBezTo>
                  <a:pt x="1060975" y="989259"/>
                  <a:pt x="1235998" y="1108017"/>
                  <a:pt x="1424395" y="1202100"/>
                </a:cubicBezTo>
                <a:cubicBezTo>
                  <a:pt x="1542460" y="811931"/>
                  <a:pt x="1712641" y="491863"/>
                  <a:pt x="1915566" y="280406"/>
                </a:cubicBezTo>
                <a:close/>
                <a:moveTo>
                  <a:pt x="2386675" y="219989"/>
                </a:moveTo>
                <a:cubicBezTo>
                  <a:pt x="2076753" y="295164"/>
                  <a:pt x="1787815" y="700783"/>
                  <a:pt x="1615790" y="1287421"/>
                </a:cubicBezTo>
                <a:cubicBezTo>
                  <a:pt x="1861837" y="1384271"/>
                  <a:pt x="2122411" y="1439384"/>
                  <a:pt x="2386674" y="1450683"/>
                </a:cubicBezTo>
                <a:close/>
                <a:moveTo>
                  <a:pt x="2594211" y="219989"/>
                </a:moveTo>
                <a:lnTo>
                  <a:pt x="2594212" y="1450683"/>
                </a:lnTo>
                <a:cubicBezTo>
                  <a:pt x="2862165" y="1439153"/>
                  <a:pt x="3122047" y="1383349"/>
                  <a:pt x="3365096" y="1287651"/>
                </a:cubicBezTo>
                <a:cubicBezTo>
                  <a:pt x="3365096" y="1287651"/>
                  <a:pt x="3365096" y="1287421"/>
                  <a:pt x="3365096" y="1287421"/>
                </a:cubicBezTo>
                <a:cubicBezTo>
                  <a:pt x="3193071" y="700783"/>
                  <a:pt x="2904133" y="295394"/>
                  <a:pt x="2594211" y="219989"/>
                </a:cubicBezTo>
                <a:close/>
                <a:moveTo>
                  <a:pt x="3065090" y="280406"/>
                </a:moveTo>
                <a:cubicBezTo>
                  <a:pt x="3268015" y="492093"/>
                  <a:pt x="3438195" y="812161"/>
                  <a:pt x="3556260" y="1202331"/>
                </a:cubicBezTo>
                <a:cubicBezTo>
                  <a:pt x="3744658" y="1108017"/>
                  <a:pt x="3919681" y="989259"/>
                  <a:pt x="4076947" y="849057"/>
                </a:cubicBezTo>
                <a:cubicBezTo>
                  <a:pt x="3794467" y="575339"/>
                  <a:pt x="3445805" y="379331"/>
                  <a:pt x="3065090" y="280406"/>
                </a:cubicBezTo>
                <a:close/>
                <a:moveTo>
                  <a:pt x="2833481" y="23391"/>
                </a:moveTo>
                <a:cubicBezTo>
                  <a:pt x="3305346" y="88407"/>
                  <a:pt x="3735016" y="285593"/>
                  <a:pt x="4083931" y="576387"/>
                </a:cubicBezTo>
                <a:lnTo>
                  <a:pt x="4243203" y="721846"/>
                </a:lnTo>
                <a:lnTo>
                  <a:pt x="4204986" y="1011941"/>
                </a:lnTo>
                <a:lnTo>
                  <a:pt x="4078594" y="1117410"/>
                </a:lnTo>
                <a:cubicBezTo>
                  <a:pt x="3933761" y="1229815"/>
                  <a:pt x="3777287" y="1326622"/>
                  <a:pt x="3611604" y="1406178"/>
                </a:cubicBezTo>
                <a:cubicBezTo>
                  <a:pt x="3684011" y="1704570"/>
                  <a:pt x="3727363" y="2036398"/>
                  <a:pt x="3734511" y="2386674"/>
                </a:cubicBezTo>
                <a:lnTo>
                  <a:pt x="4023880" y="2386675"/>
                </a:lnTo>
                <a:lnTo>
                  <a:pt x="3996539" y="2594212"/>
                </a:lnTo>
                <a:lnTo>
                  <a:pt x="3734512" y="2594212"/>
                </a:lnTo>
                <a:cubicBezTo>
                  <a:pt x="3726671" y="2981152"/>
                  <a:pt x="3674556" y="3345495"/>
                  <a:pt x="3588083" y="3667177"/>
                </a:cubicBezTo>
                <a:cubicBezTo>
                  <a:pt x="3640024" y="3691505"/>
                  <a:pt x="3691160" y="3717548"/>
                  <a:pt x="3741408" y="3745274"/>
                </a:cubicBezTo>
                <a:lnTo>
                  <a:pt x="3837367" y="3802452"/>
                </a:lnTo>
                <a:lnTo>
                  <a:pt x="3807551" y="4028775"/>
                </a:lnTo>
                <a:lnTo>
                  <a:pt x="3783369" y="4012092"/>
                </a:lnTo>
                <a:cubicBezTo>
                  <a:pt x="3701306" y="3959113"/>
                  <a:pt x="3615984" y="3911149"/>
                  <a:pt x="3527897" y="3868488"/>
                </a:cubicBezTo>
                <a:cubicBezTo>
                  <a:pt x="3411677" y="4218073"/>
                  <a:pt x="3252103" y="4505396"/>
                  <a:pt x="3065090" y="4700480"/>
                </a:cubicBezTo>
                <a:cubicBezTo>
                  <a:pt x="3242534" y="4654361"/>
                  <a:pt x="3413118" y="4587142"/>
                  <a:pt x="3573325" y="4500726"/>
                </a:cubicBezTo>
                <a:lnTo>
                  <a:pt x="3760667" y="4384663"/>
                </a:lnTo>
                <a:lnTo>
                  <a:pt x="3725344" y="4652786"/>
                </a:lnTo>
                <a:lnTo>
                  <a:pt x="3709526" y="4662662"/>
                </a:lnTo>
                <a:cubicBezTo>
                  <a:pt x="3377470" y="4849415"/>
                  <a:pt x="2998259" y="4962236"/>
                  <a:pt x="2594212" y="4978810"/>
                </a:cubicBezTo>
                <a:lnTo>
                  <a:pt x="2594211" y="4980886"/>
                </a:lnTo>
                <a:lnTo>
                  <a:pt x="2386675" y="4980886"/>
                </a:lnTo>
                <a:cubicBezTo>
                  <a:pt x="2386675" y="4980886"/>
                  <a:pt x="2386675" y="4978811"/>
                  <a:pt x="2386675" y="4978811"/>
                </a:cubicBezTo>
                <a:cubicBezTo>
                  <a:pt x="1093720" y="4925774"/>
                  <a:pt x="55113" y="3887167"/>
                  <a:pt x="2075" y="2594211"/>
                </a:cubicBezTo>
                <a:lnTo>
                  <a:pt x="0" y="2594211"/>
                </a:lnTo>
                <a:lnTo>
                  <a:pt x="0" y="2386675"/>
                </a:lnTo>
                <a:lnTo>
                  <a:pt x="2075" y="2386674"/>
                </a:lnTo>
                <a:cubicBezTo>
                  <a:pt x="55112" y="1093720"/>
                  <a:pt x="1093719" y="55113"/>
                  <a:pt x="2386675" y="2075"/>
                </a:cubicBezTo>
                <a:lnTo>
                  <a:pt x="2386675" y="0"/>
                </a:lnTo>
                <a:lnTo>
                  <a:pt x="2594211" y="0"/>
                </a:lnTo>
                <a:lnTo>
                  <a:pt x="2594211" y="2075"/>
                </a:lnTo>
                <a:cubicBezTo>
                  <a:pt x="2675021" y="5390"/>
                  <a:pt x="2754838" y="12555"/>
                  <a:pt x="2833481" y="23391"/>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tx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74280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 Background_Community">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5D0FA3-DEAC-D74E-815F-C0FBB03D1CC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DAAA24A8-CC4B-3744-A5C0-9ADABC820450}"/>
              </a:ext>
            </a:extLst>
          </p:cNvPr>
          <p:cNvSpPr/>
          <p:nvPr userDrawn="1"/>
        </p:nvSpPr>
        <p:spPr>
          <a:xfrm rot="21158116">
            <a:off x="4872600" y="61033"/>
            <a:ext cx="4270822" cy="4964960"/>
          </a:xfrm>
          <a:custGeom>
            <a:avLst/>
            <a:gdLst>
              <a:gd name="connsiteX0" fmla="*/ 1618974 w 4270822"/>
              <a:gd name="connsiteY0" fmla="*/ 4209413 h 4964960"/>
              <a:gd name="connsiteX1" fmla="*/ 755521 w 4270822"/>
              <a:gd name="connsiteY1" fmla="*/ 4209412 h 4964960"/>
              <a:gd name="connsiteX2" fmla="*/ 647590 w 4270822"/>
              <a:gd name="connsiteY2" fmla="*/ 4317446 h 4964960"/>
              <a:gd name="connsiteX3" fmla="*/ 647590 w 4270822"/>
              <a:gd name="connsiteY3" fmla="*/ 4585462 h 4964960"/>
              <a:gd name="connsiteX4" fmla="*/ 1187248 w 4270822"/>
              <a:gd name="connsiteY4" fmla="*/ 4749122 h 4964960"/>
              <a:gd name="connsiteX5" fmla="*/ 1726906 w 4270822"/>
              <a:gd name="connsiteY5" fmla="*/ 4585463 h 4964960"/>
              <a:gd name="connsiteX6" fmla="*/ 1726906 w 4270822"/>
              <a:gd name="connsiteY6" fmla="*/ 4317447 h 4964960"/>
              <a:gd name="connsiteX7" fmla="*/ 1618974 w 4270822"/>
              <a:gd name="connsiteY7" fmla="*/ 4209413 h 4964960"/>
              <a:gd name="connsiteX8" fmla="*/ 1230748 w 4270822"/>
              <a:gd name="connsiteY8" fmla="*/ 3242409 h 4964960"/>
              <a:gd name="connsiteX9" fmla="*/ 1187248 w 4270822"/>
              <a:gd name="connsiteY9" fmla="*/ 3238028 h 4964960"/>
              <a:gd name="connsiteX10" fmla="*/ 971385 w 4270822"/>
              <a:gd name="connsiteY10" fmla="*/ 3453865 h 4964960"/>
              <a:gd name="connsiteX11" fmla="*/ 971384 w 4270822"/>
              <a:gd name="connsiteY11" fmla="*/ 3669703 h 4964960"/>
              <a:gd name="connsiteX12" fmla="*/ 1187248 w 4270822"/>
              <a:gd name="connsiteY12" fmla="*/ 3885541 h 4964960"/>
              <a:gd name="connsiteX13" fmla="*/ 1403111 w 4270822"/>
              <a:gd name="connsiteY13" fmla="*/ 3669703 h 4964960"/>
              <a:gd name="connsiteX14" fmla="*/ 1403111 w 4270822"/>
              <a:gd name="connsiteY14" fmla="*/ 3453865 h 4964960"/>
              <a:gd name="connsiteX15" fmla="*/ 1230748 w 4270822"/>
              <a:gd name="connsiteY15" fmla="*/ 3242409 h 4964960"/>
              <a:gd name="connsiteX16" fmla="*/ 1271094 w 4270822"/>
              <a:gd name="connsiteY16" fmla="*/ 2809833 h 4964960"/>
              <a:gd name="connsiteX17" fmla="*/ 431726 w 4270822"/>
              <a:gd name="connsiteY17" fmla="*/ 3167231 h 4964960"/>
              <a:gd name="connsiteX18" fmla="*/ 431726 w 4270822"/>
              <a:gd name="connsiteY18" fmla="*/ 4388243 h 4964960"/>
              <a:gd name="connsiteX19" fmla="*/ 431726 w 4270822"/>
              <a:gd name="connsiteY19" fmla="*/ 4317446 h 4964960"/>
              <a:gd name="connsiteX20" fmla="*/ 755522 w 4270822"/>
              <a:gd name="connsiteY20" fmla="*/ 3993575 h 4964960"/>
              <a:gd name="connsiteX21" fmla="*/ 901589 w 4270822"/>
              <a:gd name="connsiteY21" fmla="*/ 3993575 h 4964960"/>
              <a:gd name="connsiteX22" fmla="*/ 755521 w 4270822"/>
              <a:gd name="connsiteY22" fmla="*/ 3669703 h 4964960"/>
              <a:gd name="connsiteX23" fmla="*/ 755521 w 4270822"/>
              <a:gd name="connsiteY23" fmla="*/ 3453865 h 4964960"/>
              <a:gd name="connsiteX24" fmla="*/ 1187248 w 4270822"/>
              <a:gd name="connsiteY24" fmla="*/ 3022189 h 4964960"/>
              <a:gd name="connsiteX25" fmla="*/ 1618974 w 4270822"/>
              <a:gd name="connsiteY25" fmla="*/ 3453865 h 4964960"/>
              <a:gd name="connsiteX26" fmla="*/ 1618974 w 4270822"/>
              <a:gd name="connsiteY26" fmla="*/ 3669703 h 4964960"/>
              <a:gd name="connsiteX27" fmla="*/ 1472667 w 4270822"/>
              <a:gd name="connsiteY27" fmla="*/ 3993575 h 4964960"/>
              <a:gd name="connsiteX28" fmla="*/ 1618974 w 4270822"/>
              <a:gd name="connsiteY28" fmla="*/ 3993575 h 4964960"/>
              <a:gd name="connsiteX29" fmla="*/ 1942769 w 4270822"/>
              <a:gd name="connsiteY29" fmla="*/ 4317447 h 4964960"/>
              <a:gd name="connsiteX30" fmla="*/ 1942769 w 4270822"/>
              <a:gd name="connsiteY30" fmla="*/ 4388243 h 4964960"/>
              <a:gd name="connsiteX31" fmla="*/ 1797661 w 4270822"/>
              <a:gd name="connsiteY31" fmla="*/ 3022190 h 4964960"/>
              <a:gd name="connsiteX32" fmla="*/ 1271094 w 4270822"/>
              <a:gd name="connsiteY32" fmla="*/ 2809833 h 4964960"/>
              <a:gd name="connsiteX33" fmla="*/ 2999060 w 4270822"/>
              <a:gd name="connsiteY33" fmla="*/ 2302270 h 4964960"/>
              <a:gd name="connsiteX34" fmla="*/ 2590359 w 4270822"/>
              <a:gd name="connsiteY34" fmla="*/ 2374446 h 4964960"/>
              <a:gd name="connsiteX35" fmla="*/ 2181418 w 4270822"/>
              <a:gd name="connsiteY35" fmla="*/ 2302270 h 4964960"/>
              <a:gd name="connsiteX36" fmla="*/ 1848269 w 4270822"/>
              <a:gd name="connsiteY36" fmla="*/ 2791181 h 4964960"/>
              <a:gd name="connsiteX37" fmla="*/ 2374496 w 4270822"/>
              <a:gd name="connsiteY37" fmla="*/ 3777737 h 4964960"/>
              <a:gd name="connsiteX38" fmla="*/ 2806222 w 4270822"/>
              <a:gd name="connsiteY38" fmla="*/ 3777737 h 4964960"/>
              <a:gd name="connsiteX39" fmla="*/ 3332449 w 4270822"/>
              <a:gd name="connsiteY39" fmla="*/ 2791181 h 4964960"/>
              <a:gd name="connsiteX40" fmla="*/ 3022085 w 4270822"/>
              <a:gd name="connsiteY40" fmla="*/ 1618899 h 4964960"/>
              <a:gd name="connsiteX41" fmla="*/ 2158633 w 4270822"/>
              <a:gd name="connsiteY41" fmla="*/ 1618899 h 4964960"/>
              <a:gd name="connsiteX42" fmla="*/ 2050701 w 4270822"/>
              <a:gd name="connsiteY42" fmla="*/ 1726933 h 4964960"/>
              <a:gd name="connsiteX43" fmla="*/ 2050701 w 4270822"/>
              <a:gd name="connsiteY43" fmla="*/ 1995178 h 4964960"/>
              <a:gd name="connsiteX44" fmla="*/ 2590359 w 4270822"/>
              <a:gd name="connsiteY44" fmla="*/ 2158608 h 4964960"/>
              <a:gd name="connsiteX45" fmla="*/ 3130017 w 4270822"/>
              <a:gd name="connsiteY45" fmla="*/ 1995179 h 4964960"/>
              <a:gd name="connsiteX46" fmla="*/ 3130017 w 4270822"/>
              <a:gd name="connsiteY46" fmla="*/ 1726933 h 4964960"/>
              <a:gd name="connsiteX47" fmla="*/ 3022085 w 4270822"/>
              <a:gd name="connsiteY47" fmla="*/ 1618899 h 4964960"/>
              <a:gd name="connsiteX48" fmla="*/ 2633859 w 4270822"/>
              <a:gd name="connsiteY48" fmla="*/ 651905 h 4964960"/>
              <a:gd name="connsiteX49" fmla="*/ 2590359 w 4270822"/>
              <a:gd name="connsiteY49" fmla="*/ 647514 h 4964960"/>
              <a:gd name="connsiteX50" fmla="*/ 2374496 w 4270822"/>
              <a:gd name="connsiteY50" fmla="*/ 863581 h 4964960"/>
              <a:gd name="connsiteX51" fmla="*/ 2374496 w 4270822"/>
              <a:gd name="connsiteY51" fmla="*/ 1079419 h 4964960"/>
              <a:gd name="connsiteX52" fmla="*/ 2590359 w 4270822"/>
              <a:gd name="connsiteY52" fmla="*/ 1295257 h 4964960"/>
              <a:gd name="connsiteX53" fmla="*/ 2806222 w 4270822"/>
              <a:gd name="connsiteY53" fmla="*/ 1079419 h 4964960"/>
              <a:gd name="connsiteX54" fmla="*/ 2806222 w 4270822"/>
              <a:gd name="connsiteY54" fmla="*/ 863581 h 4964960"/>
              <a:gd name="connsiteX55" fmla="*/ 2633859 w 4270822"/>
              <a:gd name="connsiteY55" fmla="*/ 651905 h 4964960"/>
              <a:gd name="connsiteX56" fmla="*/ 2674205 w 4270822"/>
              <a:gd name="connsiteY56" fmla="*/ 219380 h 4964960"/>
              <a:gd name="connsiteX57" fmla="*/ 1834838 w 4270822"/>
              <a:gd name="connsiteY57" fmla="*/ 576717 h 4964960"/>
              <a:gd name="connsiteX58" fmla="*/ 1834838 w 4270822"/>
              <a:gd name="connsiteY58" fmla="*/ 1797959 h 4964960"/>
              <a:gd name="connsiteX59" fmla="*/ 1834838 w 4270822"/>
              <a:gd name="connsiteY59" fmla="*/ 1726933 h 4964960"/>
              <a:gd name="connsiteX60" fmla="*/ 2158632 w 4270822"/>
              <a:gd name="connsiteY60" fmla="*/ 1403061 h 4964960"/>
              <a:gd name="connsiteX61" fmla="*/ 2304700 w 4270822"/>
              <a:gd name="connsiteY61" fmla="*/ 1403061 h 4964960"/>
              <a:gd name="connsiteX62" fmla="*/ 2158632 w 4270822"/>
              <a:gd name="connsiteY62" fmla="*/ 1079419 h 4964960"/>
              <a:gd name="connsiteX63" fmla="*/ 2158633 w 4270822"/>
              <a:gd name="connsiteY63" fmla="*/ 863581 h 4964960"/>
              <a:gd name="connsiteX64" fmla="*/ 2590359 w 4270822"/>
              <a:gd name="connsiteY64" fmla="*/ 431676 h 4964960"/>
              <a:gd name="connsiteX65" fmla="*/ 3022085 w 4270822"/>
              <a:gd name="connsiteY65" fmla="*/ 863581 h 4964960"/>
              <a:gd name="connsiteX66" fmla="*/ 3022086 w 4270822"/>
              <a:gd name="connsiteY66" fmla="*/ 1079419 h 4964960"/>
              <a:gd name="connsiteX67" fmla="*/ 2876018 w 4270822"/>
              <a:gd name="connsiteY67" fmla="*/ 1403061 h 4964960"/>
              <a:gd name="connsiteX68" fmla="*/ 3022086 w 4270822"/>
              <a:gd name="connsiteY68" fmla="*/ 1403061 h 4964960"/>
              <a:gd name="connsiteX69" fmla="*/ 3345880 w 4270822"/>
              <a:gd name="connsiteY69" fmla="*/ 1726933 h 4964960"/>
              <a:gd name="connsiteX70" fmla="*/ 3345880 w 4270822"/>
              <a:gd name="connsiteY70" fmla="*/ 1797959 h 4964960"/>
              <a:gd name="connsiteX71" fmla="*/ 3200772 w 4270822"/>
              <a:gd name="connsiteY71" fmla="*/ 431676 h 4964960"/>
              <a:gd name="connsiteX72" fmla="*/ 2674205 w 4270822"/>
              <a:gd name="connsiteY72" fmla="*/ 219380 h 4964960"/>
              <a:gd name="connsiteX73" fmla="*/ 2711756 w 4270822"/>
              <a:gd name="connsiteY73" fmla="*/ 6131 h 4964960"/>
              <a:gd name="connsiteX74" fmla="*/ 3777607 w 4270822"/>
              <a:gd name="connsiteY74" fmla="*/ 1187223 h 4964960"/>
              <a:gd name="connsiteX75" fmla="*/ 3196455 w 4270822"/>
              <a:gd name="connsiteY75" fmla="*/ 2208258 h 4964960"/>
              <a:gd name="connsiteX76" fmla="*/ 3522888 w 4270822"/>
              <a:gd name="connsiteY76" fmla="*/ 2687285 h 4964960"/>
              <a:gd name="connsiteX77" fmla="*/ 3993470 w 4270822"/>
              <a:gd name="connsiteY77" fmla="*/ 2590514 h 4964960"/>
              <a:gd name="connsiteX78" fmla="*/ 4232755 w 4270822"/>
              <a:gd name="connsiteY78" fmla="*/ 2614630 h 4964960"/>
              <a:gd name="connsiteX79" fmla="*/ 4270822 w 4270822"/>
              <a:gd name="connsiteY79" fmla="*/ 2624416 h 4964960"/>
              <a:gd name="connsiteX80" fmla="*/ 4243031 w 4270822"/>
              <a:gd name="connsiteY80" fmla="*/ 2839433 h 4964960"/>
              <a:gd name="connsiteX81" fmla="*/ 4170257 w 4270822"/>
              <a:gd name="connsiteY81" fmla="*/ 2822333 h 4964960"/>
              <a:gd name="connsiteX82" fmla="*/ 3237949 w 4270822"/>
              <a:gd name="connsiteY82" fmla="*/ 3167231 h 4964960"/>
              <a:gd name="connsiteX83" fmla="*/ 3237949 w 4270822"/>
              <a:gd name="connsiteY83" fmla="*/ 4388243 h 4964960"/>
              <a:gd name="connsiteX84" fmla="*/ 3237949 w 4270822"/>
              <a:gd name="connsiteY84" fmla="*/ 4317446 h 4964960"/>
              <a:gd name="connsiteX85" fmla="*/ 3561744 w 4270822"/>
              <a:gd name="connsiteY85" fmla="*/ 3993575 h 4964960"/>
              <a:gd name="connsiteX86" fmla="*/ 3707811 w 4270822"/>
              <a:gd name="connsiteY86" fmla="*/ 3993575 h 4964960"/>
              <a:gd name="connsiteX87" fmla="*/ 3561743 w 4270822"/>
              <a:gd name="connsiteY87" fmla="*/ 3669703 h 4964960"/>
              <a:gd name="connsiteX88" fmla="*/ 3561743 w 4270822"/>
              <a:gd name="connsiteY88" fmla="*/ 3453865 h 4964960"/>
              <a:gd name="connsiteX89" fmla="*/ 3993470 w 4270822"/>
              <a:gd name="connsiteY89" fmla="*/ 3022189 h 4964960"/>
              <a:gd name="connsiteX90" fmla="*/ 4161506 w 4270822"/>
              <a:gd name="connsiteY90" fmla="*/ 3056119 h 4964960"/>
              <a:gd name="connsiteX91" fmla="*/ 4211516 w 4270822"/>
              <a:gd name="connsiteY91" fmla="*/ 3083264 h 4964960"/>
              <a:gd name="connsiteX92" fmla="*/ 4177356 w 4270822"/>
              <a:gd name="connsiteY92" fmla="*/ 3347552 h 4964960"/>
              <a:gd name="connsiteX93" fmla="*/ 4146103 w 4270822"/>
              <a:gd name="connsiteY93" fmla="*/ 3301210 h 4964960"/>
              <a:gd name="connsiteX94" fmla="*/ 3993470 w 4270822"/>
              <a:gd name="connsiteY94" fmla="*/ 3238028 h 4964960"/>
              <a:gd name="connsiteX95" fmla="*/ 3777607 w 4270822"/>
              <a:gd name="connsiteY95" fmla="*/ 3453865 h 4964960"/>
              <a:gd name="connsiteX96" fmla="*/ 3777607 w 4270822"/>
              <a:gd name="connsiteY96" fmla="*/ 3669703 h 4964960"/>
              <a:gd name="connsiteX97" fmla="*/ 3993470 w 4270822"/>
              <a:gd name="connsiteY97" fmla="*/ 3885541 h 4964960"/>
              <a:gd name="connsiteX98" fmla="*/ 4077487 w 4270822"/>
              <a:gd name="connsiteY98" fmla="*/ 3868592 h 4964960"/>
              <a:gd name="connsiteX99" fmla="*/ 4113113 w 4270822"/>
              <a:gd name="connsiteY99" fmla="*/ 3844587 h 4964960"/>
              <a:gd name="connsiteX100" fmla="*/ 4065959 w 4270822"/>
              <a:gd name="connsiteY100" fmla="*/ 4209413 h 4964960"/>
              <a:gd name="connsiteX101" fmla="*/ 3561744 w 4270822"/>
              <a:gd name="connsiteY101" fmla="*/ 4209413 h 4964960"/>
              <a:gd name="connsiteX102" fmla="*/ 3453812 w 4270822"/>
              <a:gd name="connsiteY102" fmla="*/ 4317446 h 4964960"/>
              <a:gd name="connsiteX103" fmla="*/ 3453812 w 4270822"/>
              <a:gd name="connsiteY103" fmla="*/ 4585462 h 4964960"/>
              <a:gd name="connsiteX104" fmla="*/ 3993470 w 4270822"/>
              <a:gd name="connsiteY104" fmla="*/ 4749122 h 4964960"/>
              <a:gd name="connsiteX105" fmla="*/ 3996227 w 4270822"/>
              <a:gd name="connsiteY105" fmla="*/ 4748921 h 4964960"/>
              <a:gd name="connsiteX106" fmla="*/ 3968449 w 4270822"/>
              <a:gd name="connsiteY106" fmla="*/ 4963838 h 4964960"/>
              <a:gd name="connsiteX107" fmla="*/ 3885583 w 4270822"/>
              <a:gd name="connsiteY107" fmla="*/ 4960121 h 4964960"/>
              <a:gd name="connsiteX108" fmla="*/ 2825650 w 4270822"/>
              <a:gd name="connsiteY108" fmla="*/ 3993575 h 4964960"/>
              <a:gd name="connsiteX109" fmla="*/ 2355068 w 4270822"/>
              <a:gd name="connsiteY109" fmla="*/ 3993575 h 4964960"/>
              <a:gd name="connsiteX110" fmla="*/ 1187248 w 4270822"/>
              <a:gd name="connsiteY110" fmla="*/ 4964960 h 4964960"/>
              <a:gd name="connsiteX111" fmla="*/ 0 w 4270822"/>
              <a:gd name="connsiteY111" fmla="*/ 3777737 h 4964960"/>
              <a:gd name="connsiteX112" fmla="*/ 1187248 w 4270822"/>
              <a:gd name="connsiteY112" fmla="*/ 2590514 h 4964960"/>
              <a:gd name="connsiteX113" fmla="*/ 1657830 w 4270822"/>
              <a:gd name="connsiteY113" fmla="*/ 2687284 h 4964960"/>
              <a:gd name="connsiteX114" fmla="*/ 1984263 w 4270822"/>
              <a:gd name="connsiteY114" fmla="*/ 2208488 h 4964960"/>
              <a:gd name="connsiteX115" fmla="*/ 1403111 w 4270822"/>
              <a:gd name="connsiteY115" fmla="*/ 1187223 h 4964960"/>
              <a:gd name="connsiteX116" fmla="*/ 2590359 w 4270822"/>
              <a:gd name="connsiteY116" fmla="*/ 0 h 4964960"/>
              <a:gd name="connsiteX117" fmla="*/ 2711756 w 4270822"/>
              <a:gd name="connsiteY117" fmla="*/ 6131 h 49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270822" h="4964960">
                <a:moveTo>
                  <a:pt x="1618974" y="4209413"/>
                </a:moveTo>
                <a:lnTo>
                  <a:pt x="755521" y="4209412"/>
                </a:lnTo>
                <a:cubicBezTo>
                  <a:pt x="695799" y="4209412"/>
                  <a:pt x="647590" y="4257683"/>
                  <a:pt x="647590" y="4317446"/>
                </a:cubicBezTo>
                <a:lnTo>
                  <a:pt x="647590" y="4585462"/>
                </a:lnTo>
                <a:cubicBezTo>
                  <a:pt x="807089" y="4692577"/>
                  <a:pt x="995129" y="4749352"/>
                  <a:pt x="1187248" y="4749122"/>
                </a:cubicBezTo>
                <a:cubicBezTo>
                  <a:pt x="1379366" y="4749352"/>
                  <a:pt x="1567167" y="4692577"/>
                  <a:pt x="1726906" y="4585463"/>
                </a:cubicBezTo>
                <a:cubicBezTo>
                  <a:pt x="1726906" y="4585463"/>
                  <a:pt x="1726906" y="4317447"/>
                  <a:pt x="1726906" y="4317447"/>
                </a:cubicBezTo>
                <a:cubicBezTo>
                  <a:pt x="1726906" y="4257683"/>
                  <a:pt x="1678457" y="4209412"/>
                  <a:pt x="1618974" y="4209413"/>
                </a:cubicBezTo>
                <a:close/>
                <a:moveTo>
                  <a:pt x="1230748" y="3242409"/>
                </a:moveTo>
                <a:cubicBezTo>
                  <a:pt x="1216697" y="3239536"/>
                  <a:pt x="1202149" y="3238028"/>
                  <a:pt x="1187248" y="3238028"/>
                </a:cubicBezTo>
                <a:cubicBezTo>
                  <a:pt x="1068043" y="3238028"/>
                  <a:pt x="971385" y="3334568"/>
                  <a:pt x="971385" y="3453865"/>
                </a:cubicBezTo>
                <a:lnTo>
                  <a:pt x="971384" y="3669703"/>
                </a:lnTo>
                <a:cubicBezTo>
                  <a:pt x="971385" y="3789000"/>
                  <a:pt x="1068043" y="3885541"/>
                  <a:pt x="1187248" y="3885541"/>
                </a:cubicBezTo>
                <a:cubicBezTo>
                  <a:pt x="1306452" y="3885541"/>
                  <a:pt x="1403111" y="3789000"/>
                  <a:pt x="1403111" y="3669703"/>
                </a:cubicBezTo>
                <a:lnTo>
                  <a:pt x="1403111" y="3453865"/>
                </a:lnTo>
                <a:cubicBezTo>
                  <a:pt x="1403111" y="3349480"/>
                  <a:pt x="1329107" y="3262518"/>
                  <a:pt x="1230748" y="3242409"/>
                </a:cubicBezTo>
                <a:close/>
                <a:moveTo>
                  <a:pt x="1271094" y="2809833"/>
                </a:moveTo>
                <a:cubicBezTo>
                  <a:pt x="960442" y="2783186"/>
                  <a:pt x="642493" y="2906340"/>
                  <a:pt x="431726" y="3167231"/>
                </a:cubicBezTo>
                <a:cubicBezTo>
                  <a:pt x="143909" y="3523283"/>
                  <a:pt x="143909" y="4032191"/>
                  <a:pt x="431726" y="4388243"/>
                </a:cubicBezTo>
                <a:lnTo>
                  <a:pt x="431726" y="4317446"/>
                </a:lnTo>
                <a:cubicBezTo>
                  <a:pt x="431727" y="4138616"/>
                  <a:pt x="576595" y="3993575"/>
                  <a:pt x="755522" y="3993575"/>
                </a:cubicBezTo>
                <a:lnTo>
                  <a:pt x="901589" y="3993575"/>
                </a:lnTo>
                <a:cubicBezTo>
                  <a:pt x="808528" y="3911745"/>
                  <a:pt x="755281" y="3793597"/>
                  <a:pt x="755521" y="3669703"/>
                </a:cubicBezTo>
                <a:lnTo>
                  <a:pt x="755521" y="3453865"/>
                </a:lnTo>
                <a:cubicBezTo>
                  <a:pt x="755522" y="3215501"/>
                  <a:pt x="948839" y="3022189"/>
                  <a:pt x="1187248" y="3022189"/>
                </a:cubicBezTo>
                <a:cubicBezTo>
                  <a:pt x="1425657" y="3022189"/>
                  <a:pt x="1618974" y="3215501"/>
                  <a:pt x="1618974" y="3453865"/>
                </a:cubicBezTo>
                <a:lnTo>
                  <a:pt x="1618974" y="3669703"/>
                </a:lnTo>
                <a:cubicBezTo>
                  <a:pt x="1618975" y="3793597"/>
                  <a:pt x="1565728" y="3911745"/>
                  <a:pt x="1472667" y="3993575"/>
                </a:cubicBezTo>
                <a:lnTo>
                  <a:pt x="1618974" y="3993575"/>
                </a:lnTo>
                <a:cubicBezTo>
                  <a:pt x="1797661" y="3993575"/>
                  <a:pt x="1942769" y="4138616"/>
                  <a:pt x="1942769" y="4317447"/>
                </a:cubicBezTo>
                <a:lnTo>
                  <a:pt x="1942769" y="4388243"/>
                </a:lnTo>
                <a:cubicBezTo>
                  <a:pt x="2279996" y="3971049"/>
                  <a:pt x="2214997" y="3359393"/>
                  <a:pt x="1797661" y="3022190"/>
                </a:cubicBezTo>
                <a:cubicBezTo>
                  <a:pt x="1641250" y="2895738"/>
                  <a:pt x="1457485" y="2825822"/>
                  <a:pt x="1271094" y="2809833"/>
                </a:cubicBezTo>
                <a:close/>
                <a:moveTo>
                  <a:pt x="2999060" y="2302270"/>
                </a:moveTo>
                <a:cubicBezTo>
                  <a:pt x="2871701" y="2349162"/>
                  <a:pt x="2734028" y="2374446"/>
                  <a:pt x="2590359" y="2374446"/>
                </a:cubicBezTo>
                <a:cubicBezTo>
                  <a:pt x="2446690" y="2374446"/>
                  <a:pt x="2309017" y="2349162"/>
                  <a:pt x="2181418" y="2302270"/>
                </a:cubicBezTo>
                <a:lnTo>
                  <a:pt x="1848269" y="2791181"/>
                </a:lnTo>
                <a:cubicBezTo>
                  <a:pt x="2177341" y="3011616"/>
                  <a:pt x="2374735" y="3381689"/>
                  <a:pt x="2374496" y="3777737"/>
                </a:cubicBezTo>
                <a:lnTo>
                  <a:pt x="2806222" y="3777737"/>
                </a:lnTo>
                <a:cubicBezTo>
                  <a:pt x="2805983" y="3381689"/>
                  <a:pt x="3003377" y="3011616"/>
                  <a:pt x="3332449" y="2791181"/>
                </a:cubicBezTo>
                <a:close/>
                <a:moveTo>
                  <a:pt x="3022085" y="1618899"/>
                </a:moveTo>
                <a:cubicBezTo>
                  <a:pt x="3022085" y="1618899"/>
                  <a:pt x="2158633" y="1618899"/>
                  <a:pt x="2158633" y="1618899"/>
                </a:cubicBezTo>
                <a:cubicBezTo>
                  <a:pt x="2098910" y="1618899"/>
                  <a:pt x="2050701" y="1667399"/>
                  <a:pt x="2050701" y="1726933"/>
                </a:cubicBezTo>
                <a:lnTo>
                  <a:pt x="2050701" y="1995178"/>
                </a:lnTo>
                <a:cubicBezTo>
                  <a:pt x="2210200" y="2102063"/>
                  <a:pt x="2398241" y="2159068"/>
                  <a:pt x="2590359" y="2158608"/>
                </a:cubicBezTo>
                <a:cubicBezTo>
                  <a:pt x="2782477" y="2159068"/>
                  <a:pt x="2970278" y="2102063"/>
                  <a:pt x="3130017" y="1995179"/>
                </a:cubicBezTo>
                <a:lnTo>
                  <a:pt x="3130017" y="1726933"/>
                </a:lnTo>
                <a:cubicBezTo>
                  <a:pt x="3130017" y="1667399"/>
                  <a:pt x="3081568" y="1618899"/>
                  <a:pt x="3022085" y="1618899"/>
                </a:cubicBezTo>
                <a:close/>
                <a:moveTo>
                  <a:pt x="2633859" y="651905"/>
                </a:moveTo>
                <a:cubicBezTo>
                  <a:pt x="2619808" y="649026"/>
                  <a:pt x="2605259" y="647514"/>
                  <a:pt x="2590359" y="647514"/>
                </a:cubicBezTo>
                <a:cubicBezTo>
                  <a:pt x="2471155" y="647514"/>
                  <a:pt x="2374496" y="744284"/>
                  <a:pt x="2374496" y="863581"/>
                </a:cubicBezTo>
                <a:lnTo>
                  <a:pt x="2374496" y="1079419"/>
                </a:lnTo>
                <a:cubicBezTo>
                  <a:pt x="2374496" y="1198486"/>
                  <a:pt x="2471154" y="1295257"/>
                  <a:pt x="2590359" y="1295257"/>
                </a:cubicBezTo>
                <a:cubicBezTo>
                  <a:pt x="2709563" y="1295257"/>
                  <a:pt x="2806222" y="1198486"/>
                  <a:pt x="2806222" y="1079419"/>
                </a:cubicBezTo>
                <a:lnTo>
                  <a:pt x="2806222" y="863581"/>
                </a:lnTo>
                <a:cubicBezTo>
                  <a:pt x="2806222" y="759196"/>
                  <a:pt x="2732218" y="672058"/>
                  <a:pt x="2633859" y="651905"/>
                </a:cubicBezTo>
                <a:close/>
                <a:moveTo>
                  <a:pt x="2674205" y="219380"/>
                </a:moveTo>
                <a:cubicBezTo>
                  <a:pt x="2363552" y="192780"/>
                  <a:pt x="2045604" y="315970"/>
                  <a:pt x="1834838" y="576717"/>
                </a:cubicBezTo>
                <a:cubicBezTo>
                  <a:pt x="1547020" y="932769"/>
                  <a:pt x="1547020" y="1441677"/>
                  <a:pt x="1834838" y="1797959"/>
                </a:cubicBezTo>
                <a:lnTo>
                  <a:pt x="1834838" y="1726933"/>
                </a:lnTo>
                <a:cubicBezTo>
                  <a:pt x="1834838" y="1548102"/>
                  <a:pt x="1979706" y="1403061"/>
                  <a:pt x="2158632" y="1403061"/>
                </a:cubicBezTo>
                <a:lnTo>
                  <a:pt x="2304700" y="1403061"/>
                </a:lnTo>
                <a:cubicBezTo>
                  <a:pt x="2211639" y="1321231"/>
                  <a:pt x="2158393" y="1203313"/>
                  <a:pt x="2158632" y="1079419"/>
                </a:cubicBezTo>
                <a:lnTo>
                  <a:pt x="2158633" y="863581"/>
                </a:lnTo>
                <a:cubicBezTo>
                  <a:pt x="2158632" y="624987"/>
                  <a:pt x="2351950" y="431676"/>
                  <a:pt x="2590359" y="431676"/>
                </a:cubicBezTo>
                <a:cubicBezTo>
                  <a:pt x="2828768" y="431676"/>
                  <a:pt x="3022086" y="624987"/>
                  <a:pt x="3022085" y="863581"/>
                </a:cubicBezTo>
                <a:lnTo>
                  <a:pt x="3022086" y="1079419"/>
                </a:lnTo>
                <a:cubicBezTo>
                  <a:pt x="3022085" y="1203313"/>
                  <a:pt x="2968839" y="1321231"/>
                  <a:pt x="2876018" y="1403061"/>
                </a:cubicBezTo>
                <a:lnTo>
                  <a:pt x="3022086" y="1403061"/>
                </a:lnTo>
                <a:cubicBezTo>
                  <a:pt x="3200772" y="1403061"/>
                  <a:pt x="3345880" y="1548102"/>
                  <a:pt x="3345880" y="1726933"/>
                </a:cubicBezTo>
                <a:lnTo>
                  <a:pt x="3345880" y="1797959"/>
                </a:lnTo>
                <a:cubicBezTo>
                  <a:pt x="3683107" y="1380535"/>
                  <a:pt x="3618108" y="768879"/>
                  <a:pt x="3200772" y="431676"/>
                </a:cubicBezTo>
                <a:cubicBezTo>
                  <a:pt x="3044361" y="305224"/>
                  <a:pt x="2860596" y="235340"/>
                  <a:pt x="2674205" y="219380"/>
                </a:cubicBezTo>
                <a:close/>
                <a:moveTo>
                  <a:pt x="2711756" y="6131"/>
                </a:moveTo>
                <a:cubicBezTo>
                  <a:pt x="3310465" y="66942"/>
                  <a:pt x="3777607" y="572637"/>
                  <a:pt x="3777607" y="1187223"/>
                </a:cubicBezTo>
                <a:cubicBezTo>
                  <a:pt x="3777607" y="1621657"/>
                  <a:pt x="3544474" y="2001385"/>
                  <a:pt x="3196455" y="2208258"/>
                </a:cubicBezTo>
                <a:lnTo>
                  <a:pt x="3522888" y="2687285"/>
                </a:lnTo>
                <a:cubicBezTo>
                  <a:pt x="3671594" y="2623154"/>
                  <a:pt x="3831573" y="2590284"/>
                  <a:pt x="3993470" y="2590514"/>
                </a:cubicBezTo>
                <a:cubicBezTo>
                  <a:pt x="4075438" y="2590514"/>
                  <a:pt x="4155465" y="2598817"/>
                  <a:pt x="4232755" y="2614630"/>
                </a:cubicBezTo>
                <a:lnTo>
                  <a:pt x="4270822" y="2624416"/>
                </a:lnTo>
                <a:lnTo>
                  <a:pt x="4243031" y="2839433"/>
                </a:lnTo>
                <a:lnTo>
                  <a:pt x="4170257" y="2822333"/>
                </a:lnTo>
                <a:cubicBezTo>
                  <a:pt x="3831325" y="2759933"/>
                  <a:pt x="3469792" y="2880251"/>
                  <a:pt x="3237949" y="3167231"/>
                </a:cubicBezTo>
                <a:cubicBezTo>
                  <a:pt x="2950131" y="3523283"/>
                  <a:pt x="2950131" y="4032191"/>
                  <a:pt x="3237949" y="4388243"/>
                </a:cubicBezTo>
                <a:lnTo>
                  <a:pt x="3237949" y="4317446"/>
                </a:lnTo>
                <a:cubicBezTo>
                  <a:pt x="3237949" y="4138616"/>
                  <a:pt x="3382817" y="3993575"/>
                  <a:pt x="3561744" y="3993575"/>
                </a:cubicBezTo>
                <a:lnTo>
                  <a:pt x="3707811" y="3993575"/>
                </a:lnTo>
                <a:cubicBezTo>
                  <a:pt x="3614750" y="3911745"/>
                  <a:pt x="3561504" y="3793597"/>
                  <a:pt x="3561743" y="3669703"/>
                </a:cubicBezTo>
                <a:lnTo>
                  <a:pt x="3561743" y="3453865"/>
                </a:lnTo>
                <a:cubicBezTo>
                  <a:pt x="3561743" y="3215501"/>
                  <a:pt x="3755062" y="3022190"/>
                  <a:pt x="3993470" y="3022189"/>
                </a:cubicBezTo>
                <a:cubicBezTo>
                  <a:pt x="4053072" y="3022189"/>
                  <a:pt x="4109856" y="3034271"/>
                  <a:pt x="4161506" y="3056119"/>
                </a:cubicBezTo>
                <a:lnTo>
                  <a:pt x="4211516" y="3083264"/>
                </a:lnTo>
                <a:lnTo>
                  <a:pt x="4177356" y="3347552"/>
                </a:lnTo>
                <a:lnTo>
                  <a:pt x="4146103" y="3301210"/>
                </a:lnTo>
                <a:cubicBezTo>
                  <a:pt x="4107038" y="3262163"/>
                  <a:pt x="4053072" y="3238027"/>
                  <a:pt x="3993470" y="3238028"/>
                </a:cubicBezTo>
                <a:cubicBezTo>
                  <a:pt x="3874266" y="3238027"/>
                  <a:pt x="3777607" y="3334568"/>
                  <a:pt x="3777607" y="3453865"/>
                </a:cubicBezTo>
                <a:lnTo>
                  <a:pt x="3777607" y="3669703"/>
                </a:lnTo>
                <a:cubicBezTo>
                  <a:pt x="3777607" y="3789000"/>
                  <a:pt x="3874265" y="3885541"/>
                  <a:pt x="3993470" y="3885541"/>
                </a:cubicBezTo>
                <a:cubicBezTo>
                  <a:pt x="4023271" y="3885541"/>
                  <a:pt x="4051663" y="3879507"/>
                  <a:pt x="4077487" y="3868592"/>
                </a:cubicBezTo>
                <a:lnTo>
                  <a:pt x="4113113" y="3844587"/>
                </a:lnTo>
                <a:lnTo>
                  <a:pt x="4065959" y="4209413"/>
                </a:lnTo>
                <a:lnTo>
                  <a:pt x="3561744" y="4209413"/>
                </a:lnTo>
                <a:cubicBezTo>
                  <a:pt x="3502022" y="4209412"/>
                  <a:pt x="3453812" y="4257683"/>
                  <a:pt x="3453812" y="4317446"/>
                </a:cubicBezTo>
                <a:lnTo>
                  <a:pt x="3453812" y="4585462"/>
                </a:lnTo>
                <a:cubicBezTo>
                  <a:pt x="3613311" y="4692577"/>
                  <a:pt x="3801352" y="4749352"/>
                  <a:pt x="3993470" y="4749122"/>
                </a:cubicBezTo>
                <a:lnTo>
                  <a:pt x="3996227" y="4748921"/>
                </a:lnTo>
                <a:lnTo>
                  <a:pt x="3968449" y="4963838"/>
                </a:lnTo>
                <a:lnTo>
                  <a:pt x="3885583" y="4960121"/>
                </a:lnTo>
                <a:cubicBezTo>
                  <a:pt x="3352561" y="4912087"/>
                  <a:pt x="2920989" y="4511620"/>
                  <a:pt x="2825650" y="3993575"/>
                </a:cubicBezTo>
                <a:lnTo>
                  <a:pt x="2355068" y="3993575"/>
                </a:lnTo>
                <a:cubicBezTo>
                  <a:pt x="2253612" y="4546156"/>
                  <a:pt x="1769359" y="4964960"/>
                  <a:pt x="1187248" y="4964960"/>
                </a:cubicBezTo>
                <a:cubicBezTo>
                  <a:pt x="531503" y="4964960"/>
                  <a:pt x="0" y="4433296"/>
                  <a:pt x="0" y="3777737"/>
                </a:cubicBezTo>
                <a:cubicBezTo>
                  <a:pt x="0" y="3121949"/>
                  <a:pt x="531503" y="2590514"/>
                  <a:pt x="1187248" y="2590514"/>
                </a:cubicBezTo>
                <a:cubicBezTo>
                  <a:pt x="1354422" y="2590514"/>
                  <a:pt x="1513681" y="2624993"/>
                  <a:pt x="1657830" y="2687284"/>
                </a:cubicBezTo>
                <a:lnTo>
                  <a:pt x="1984263" y="2208488"/>
                </a:lnTo>
                <a:cubicBezTo>
                  <a:pt x="1623771" y="1994489"/>
                  <a:pt x="1402871" y="1606486"/>
                  <a:pt x="1403111" y="1187223"/>
                </a:cubicBezTo>
                <a:cubicBezTo>
                  <a:pt x="1403111" y="531665"/>
                  <a:pt x="1934614" y="0"/>
                  <a:pt x="2590359" y="0"/>
                </a:cubicBezTo>
                <a:cubicBezTo>
                  <a:pt x="2631343" y="0"/>
                  <a:pt x="2671842" y="2077"/>
                  <a:pt x="2711756" y="6131"/>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tx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64458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hite Background_Papers">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A757859-38AA-8544-8FD2-CB10E16009F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7B92F444-DAB2-D848-A082-8B6790E0152A}"/>
              </a:ext>
            </a:extLst>
          </p:cNvPr>
          <p:cNvSpPr/>
          <p:nvPr userDrawn="1"/>
        </p:nvSpPr>
        <p:spPr>
          <a:xfrm rot="21328443">
            <a:off x="5139980" y="213212"/>
            <a:ext cx="3930909" cy="4717080"/>
          </a:xfrm>
          <a:custGeom>
            <a:avLst/>
            <a:gdLst>
              <a:gd name="connsiteX0" fmla="*/ 1474091 w 3930909"/>
              <a:gd name="connsiteY0" fmla="*/ 3930900 h 4717080"/>
              <a:gd name="connsiteX1" fmla="*/ 1572364 w 3930909"/>
              <a:gd name="connsiteY1" fmla="*/ 4029172 h 4717080"/>
              <a:gd name="connsiteX2" fmla="*/ 1474091 w 3930909"/>
              <a:gd name="connsiteY2" fmla="*/ 4127445 h 4717080"/>
              <a:gd name="connsiteX3" fmla="*/ 687909 w 3930909"/>
              <a:gd name="connsiteY3" fmla="*/ 4127445 h 4717080"/>
              <a:gd name="connsiteX4" fmla="*/ 589636 w 3930909"/>
              <a:gd name="connsiteY4" fmla="*/ 4029172 h 4717080"/>
              <a:gd name="connsiteX5" fmla="*/ 687909 w 3930909"/>
              <a:gd name="connsiteY5" fmla="*/ 3930900 h 4717080"/>
              <a:gd name="connsiteX6" fmla="*/ 2063727 w 3930909"/>
              <a:gd name="connsiteY6" fmla="*/ 3439537 h 4717080"/>
              <a:gd name="connsiteX7" fmla="*/ 2162000 w 3930909"/>
              <a:gd name="connsiteY7" fmla="*/ 3537810 h 4717080"/>
              <a:gd name="connsiteX8" fmla="*/ 2063727 w 3930909"/>
              <a:gd name="connsiteY8" fmla="*/ 3636083 h 4717080"/>
              <a:gd name="connsiteX9" fmla="*/ 687909 w 3930909"/>
              <a:gd name="connsiteY9" fmla="*/ 3636082 h 4717080"/>
              <a:gd name="connsiteX10" fmla="*/ 589636 w 3930909"/>
              <a:gd name="connsiteY10" fmla="*/ 3537810 h 4717080"/>
              <a:gd name="connsiteX11" fmla="*/ 687909 w 3930909"/>
              <a:gd name="connsiteY11" fmla="*/ 3439537 h 4717080"/>
              <a:gd name="connsiteX12" fmla="*/ 1670636 w 3930909"/>
              <a:gd name="connsiteY12" fmla="*/ 2948175 h 4717080"/>
              <a:gd name="connsiteX13" fmla="*/ 1768909 w 3930909"/>
              <a:gd name="connsiteY13" fmla="*/ 3046448 h 4717080"/>
              <a:gd name="connsiteX14" fmla="*/ 1670636 w 3930909"/>
              <a:gd name="connsiteY14" fmla="*/ 3144720 h 4717080"/>
              <a:gd name="connsiteX15" fmla="*/ 687909 w 3930909"/>
              <a:gd name="connsiteY15" fmla="*/ 3144720 h 4717080"/>
              <a:gd name="connsiteX16" fmla="*/ 589637 w 3930909"/>
              <a:gd name="connsiteY16" fmla="*/ 3046447 h 4717080"/>
              <a:gd name="connsiteX17" fmla="*/ 687909 w 3930909"/>
              <a:gd name="connsiteY17" fmla="*/ 2948175 h 4717080"/>
              <a:gd name="connsiteX18" fmla="*/ 2260273 w 3930909"/>
              <a:gd name="connsiteY18" fmla="*/ 2456812 h 4717080"/>
              <a:gd name="connsiteX19" fmla="*/ 2358545 w 3930909"/>
              <a:gd name="connsiteY19" fmla="*/ 2555085 h 4717080"/>
              <a:gd name="connsiteX20" fmla="*/ 2260273 w 3930909"/>
              <a:gd name="connsiteY20" fmla="*/ 2653358 h 4717080"/>
              <a:gd name="connsiteX21" fmla="*/ 687909 w 3930909"/>
              <a:gd name="connsiteY21" fmla="*/ 2653357 h 4717080"/>
              <a:gd name="connsiteX22" fmla="*/ 589636 w 3930909"/>
              <a:gd name="connsiteY22" fmla="*/ 2555085 h 4717080"/>
              <a:gd name="connsiteX23" fmla="*/ 687909 w 3930909"/>
              <a:gd name="connsiteY23" fmla="*/ 2456813 h 4717080"/>
              <a:gd name="connsiteX24" fmla="*/ 1965454 w 3930909"/>
              <a:gd name="connsiteY24" fmla="*/ 1965450 h 4717080"/>
              <a:gd name="connsiteX25" fmla="*/ 2063727 w 3930909"/>
              <a:gd name="connsiteY25" fmla="*/ 2063722 h 4717080"/>
              <a:gd name="connsiteX26" fmla="*/ 1965454 w 3930909"/>
              <a:gd name="connsiteY26" fmla="*/ 2161995 h 4717080"/>
              <a:gd name="connsiteX27" fmla="*/ 687909 w 3930909"/>
              <a:gd name="connsiteY27" fmla="*/ 2161995 h 4717080"/>
              <a:gd name="connsiteX28" fmla="*/ 589637 w 3930909"/>
              <a:gd name="connsiteY28" fmla="*/ 2063723 h 4717080"/>
              <a:gd name="connsiteX29" fmla="*/ 687909 w 3930909"/>
              <a:gd name="connsiteY29" fmla="*/ 1965450 h 4717080"/>
              <a:gd name="connsiteX30" fmla="*/ 2260273 w 3930909"/>
              <a:gd name="connsiteY30" fmla="*/ 1474088 h 4717080"/>
              <a:gd name="connsiteX31" fmla="*/ 2358546 w 3930909"/>
              <a:gd name="connsiteY31" fmla="*/ 1572360 h 4717080"/>
              <a:gd name="connsiteX32" fmla="*/ 2260273 w 3930909"/>
              <a:gd name="connsiteY32" fmla="*/ 1670633 h 4717080"/>
              <a:gd name="connsiteX33" fmla="*/ 687909 w 3930909"/>
              <a:gd name="connsiteY33" fmla="*/ 1670633 h 4717080"/>
              <a:gd name="connsiteX34" fmla="*/ 589636 w 3930909"/>
              <a:gd name="connsiteY34" fmla="*/ 1572360 h 4717080"/>
              <a:gd name="connsiteX35" fmla="*/ 687909 w 3930909"/>
              <a:gd name="connsiteY35" fmla="*/ 1474088 h 4717080"/>
              <a:gd name="connsiteX36" fmla="*/ 2653363 w 3930909"/>
              <a:gd name="connsiteY36" fmla="*/ 982725 h 4717080"/>
              <a:gd name="connsiteX37" fmla="*/ 294818 w 3930909"/>
              <a:gd name="connsiteY37" fmla="*/ 982725 h 4717080"/>
              <a:gd name="connsiteX38" fmla="*/ 196546 w 3930909"/>
              <a:gd name="connsiteY38" fmla="*/ 1080998 h 4717080"/>
              <a:gd name="connsiteX39" fmla="*/ 196545 w 3930909"/>
              <a:gd name="connsiteY39" fmla="*/ 4422263 h 4717080"/>
              <a:gd name="connsiteX40" fmla="*/ 294818 w 3930909"/>
              <a:gd name="connsiteY40" fmla="*/ 4520535 h 4717080"/>
              <a:gd name="connsiteX41" fmla="*/ 2653363 w 3930909"/>
              <a:gd name="connsiteY41" fmla="*/ 4520535 h 4717080"/>
              <a:gd name="connsiteX42" fmla="*/ 2751636 w 3930909"/>
              <a:gd name="connsiteY42" fmla="*/ 4422262 h 4717080"/>
              <a:gd name="connsiteX43" fmla="*/ 2751636 w 3930909"/>
              <a:gd name="connsiteY43" fmla="*/ 1080998 h 4717080"/>
              <a:gd name="connsiteX44" fmla="*/ 2653363 w 3930909"/>
              <a:gd name="connsiteY44" fmla="*/ 982725 h 4717080"/>
              <a:gd name="connsiteX45" fmla="*/ 3144727 w 3930909"/>
              <a:gd name="connsiteY45" fmla="*/ 589635 h 4717080"/>
              <a:gd name="connsiteX46" fmla="*/ 786182 w 3930909"/>
              <a:gd name="connsiteY46" fmla="*/ 589635 h 4717080"/>
              <a:gd name="connsiteX47" fmla="*/ 687909 w 3930909"/>
              <a:gd name="connsiteY47" fmla="*/ 687908 h 4717080"/>
              <a:gd name="connsiteX48" fmla="*/ 687909 w 3930909"/>
              <a:gd name="connsiteY48" fmla="*/ 786180 h 4717080"/>
              <a:gd name="connsiteX49" fmla="*/ 2653363 w 3930909"/>
              <a:gd name="connsiteY49" fmla="*/ 786180 h 4717080"/>
              <a:gd name="connsiteX50" fmla="*/ 2948182 w 3930909"/>
              <a:gd name="connsiteY50" fmla="*/ 1080997 h 4717080"/>
              <a:gd name="connsiteX51" fmla="*/ 2948182 w 3930909"/>
              <a:gd name="connsiteY51" fmla="*/ 4127445 h 4717080"/>
              <a:gd name="connsiteX52" fmla="*/ 3144727 w 3930909"/>
              <a:gd name="connsiteY52" fmla="*/ 4127445 h 4717080"/>
              <a:gd name="connsiteX53" fmla="*/ 3243000 w 3930909"/>
              <a:gd name="connsiteY53" fmla="*/ 4029172 h 4717080"/>
              <a:gd name="connsiteX54" fmla="*/ 3243000 w 3930909"/>
              <a:gd name="connsiteY54" fmla="*/ 687908 h 4717080"/>
              <a:gd name="connsiteX55" fmla="*/ 3144727 w 3930909"/>
              <a:gd name="connsiteY55" fmla="*/ 589635 h 4717080"/>
              <a:gd name="connsiteX56" fmla="*/ 3636091 w 3930909"/>
              <a:gd name="connsiteY56" fmla="*/ 196545 h 4717080"/>
              <a:gd name="connsiteX57" fmla="*/ 1277545 w 3930909"/>
              <a:gd name="connsiteY57" fmla="*/ 196545 h 4717080"/>
              <a:gd name="connsiteX58" fmla="*/ 1179273 w 3930909"/>
              <a:gd name="connsiteY58" fmla="*/ 294818 h 4717080"/>
              <a:gd name="connsiteX59" fmla="*/ 1179273 w 3930909"/>
              <a:gd name="connsiteY59" fmla="*/ 393090 h 4717080"/>
              <a:gd name="connsiteX60" fmla="*/ 3144727 w 3930909"/>
              <a:gd name="connsiteY60" fmla="*/ 393090 h 4717080"/>
              <a:gd name="connsiteX61" fmla="*/ 3439545 w 3930909"/>
              <a:gd name="connsiteY61" fmla="*/ 687908 h 4717080"/>
              <a:gd name="connsiteX62" fmla="*/ 3439545 w 3930909"/>
              <a:gd name="connsiteY62" fmla="*/ 3734355 h 4717080"/>
              <a:gd name="connsiteX63" fmla="*/ 3636091 w 3930909"/>
              <a:gd name="connsiteY63" fmla="*/ 3734355 h 4717080"/>
              <a:gd name="connsiteX64" fmla="*/ 3734363 w 3930909"/>
              <a:gd name="connsiteY64" fmla="*/ 3636082 h 4717080"/>
              <a:gd name="connsiteX65" fmla="*/ 3734364 w 3930909"/>
              <a:gd name="connsiteY65" fmla="*/ 294818 h 4717080"/>
              <a:gd name="connsiteX66" fmla="*/ 3636091 w 3930909"/>
              <a:gd name="connsiteY66" fmla="*/ 196545 h 4717080"/>
              <a:gd name="connsiteX67" fmla="*/ 3636090 w 3930909"/>
              <a:gd name="connsiteY67" fmla="*/ 0 h 4717080"/>
              <a:gd name="connsiteX68" fmla="*/ 3930909 w 3930909"/>
              <a:gd name="connsiteY68" fmla="*/ 294818 h 4717080"/>
              <a:gd name="connsiteX69" fmla="*/ 3930909 w 3930909"/>
              <a:gd name="connsiteY69" fmla="*/ 3362709 h 4717080"/>
              <a:gd name="connsiteX70" fmla="*/ 3898891 w 3930909"/>
              <a:gd name="connsiteY70" fmla="*/ 3767200 h 4717080"/>
              <a:gd name="connsiteX71" fmla="*/ 3880573 w 3930909"/>
              <a:gd name="connsiteY71" fmla="*/ 3800958 h 4717080"/>
              <a:gd name="connsiteX72" fmla="*/ 3636091 w 3930909"/>
              <a:gd name="connsiteY72" fmla="*/ 3930900 h 4717080"/>
              <a:gd name="connsiteX73" fmla="*/ 3439546 w 3930909"/>
              <a:gd name="connsiteY73" fmla="*/ 3930900 h 4717080"/>
              <a:gd name="connsiteX74" fmla="*/ 3439545 w 3930909"/>
              <a:gd name="connsiteY74" fmla="*/ 4029172 h 4717080"/>
              <a:gd name="connsiteX75" fmla="*/ 3144727 w 3930909"/>
              <a:gd name="connsiteY75" fmla="*/ 4323990 h 4717080"/>
              <a:gd name="connsiteX76" fmla="*/ 2948182 w 3930909"/>
              <a:gd name="connsiteY76" fmla="*/ 4323990 h 4717080"/>
              <a:gd name="connsiteX77" fmla="*/ 2948182 w 3930909"/>
              <a:gd name="connsiteY77" fmla="*/ 4422262 h 4717080"/>
              <a:gd name="connsiteX78" fmla="*/ 2653363 w 3930909"/>
              <a:gd name="connsiteY78" fmla="*/ 4717080 h 4717080"/>
              <a:gd name="connsiteX79" fmla="*/ 294818 w 3930909"/>
              <a:gd name="connsiteY79" fmla="*/ 4717080 h 4717080"/>
              <a:gd name="connsiteX80" fmla="*/ 0 w 3930909"/>
              <a:gd name="connsiteY80" fmla="*/ 4422263 h 4717080"/>
              <a:gd name="connsiteX81" fmla="*/ 0 w 3930909"/>
              <a:gd name="connsiteY81" fmla="*/ 1080998 h 4717080"/>
              <a:gd name="connsiteX82" fmla="*/ 294818 w 3930909"/>
              <a:gd name="connsiteY82" fmla="*/ 786180 h 4717080"/>
              <a:gd name="connsiteX83" fmla="*/ 491364 w 3930909"/>
              <a:gd name="connsiteY83" fmla="*/ 786180 h 4717080"/>
              <a:gd name="connsiteX84" fmla="*/ 491363 w 3930909"/>
              <a:gd name="connsiteY84" fmla="*/ 687908 h 4717080"/>
              <a:gd name="connsiteX85" fmla="*/ 786182 w 3930909"/>
              <a:gd name="connsiteY85" fmla="*/ 393090 h 4717080"/>
              <a:gd name="connsiteX86" fmla="*/ 982727 w 3930909"/>
              <a:gd name="connsiteY86" fmla="*/ 393090 h 4717080"/>
              <a:gd name="connsiteX87" fmla="*/ 982727 w 3930909"/>
              <a:gd name="connsiteY87" fmla="*/ 294818 h 4717080"/>
              <a:gd name="connsiteX88" fmla="*/ 1277545 w 3930909"/>
              <a:gd name="connsiteY88" fmla="*/ 0 h 471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930909" h="4717080">
                <a:moveTo>
                  <a:pt x="1474091" y="3930900"/>
                </a:moveTo>
                <a:cubicBezTo>
                  <a:pt x="1528323" y="3930900"/>
                  <a:pt x="1572364" y="3974795"/>
                  <a:pt x="1572364" y="4029172"/>
                </a:cubicBezTo>
                <a:cubicBezTo>
                  <a:pt x="1572364" y="4083550"/>
                  <a:pt x="1528323" y="4127445"/>
                  <a:pt x="1474091" y="4127445"/>
                </a:cubicBezTo>
                <a:lnTo>
                  <a:pt x="687909" y="4127445"/>
                </a:lnTo>
                <a:cubicBezTo>
                  <a:pt x="633677" y="4127445"/>
                  <a:pt x="589636" y="4083550"/>
                  <a:pt x="589636" y="4029172"/>
                </a:cubicBezTo>
                <a:cubicBezTo>
                  <a:pt x="589637" y="3974795"/>
                  <a:pt x="633677" y="3930900"/>
                  <a:pt x="687909" y="3930900"/>
                </a:cubicBezTo>
                <a:close/>
                <a:moveTo>
                  <a:pt x="2063727" y="3439537"/>
                </a:moveTo>
                <a:cubicBezTo>
                  <a:pt x="2117959" y="3439538"/>
                  <a:pt x="2162000" y="3483433"/>
                  <a:pt x="2162000" y="3537810"/>
                </a:cubicBezTo>
                <a:cubicBezTo>
                  <a:pt x="2162000" y="3592187"/>
                  <a:pt x="2117959" y="3636083"/>
                  <a:pt x="2063727" y="3636083"/>
                </a:cubicBezTo>
                <a:lnTo>
                  <a:pt x="687909" y="3636082"/>
                </a:lnTo>
                <a:cubicBezTo>
                  <a:pt x="633677" y="3636082"/>
                  <a:pt x="589636" y="3592188"/>
                  <a:pt x="589636" y="3537810"/>
                </a:cubicBezTo>
                <a:cubicBezTo>
                  <a:pt x="589636" y="3483433"/>
                  <a:pt x="633677" y="3439538"/>
                  <a:pt x="687909" y="3439537"/>
                </a:cubicBezTo>
                <a:close/>
                <a:moveTo>
                  <a:pt x="1670636" y="2948175"/>
                </a:moveTo>
                <a:cubicBezTo>
                  <a:pt x="1724868" y="2948175"/>
                  <a:pt x="1768909" y="2992070"/>
                  <a:pt x="1768909" y="3046448"/>
                </a:cubicBezTo>
                <a:cubicBezTo>
                  <a:pt x="1768909" y="3100825"/>
                  <a:pt x="1724868" y="3144720"/>
                  <a:pt x="1670636" y="3144720"/>
                </a:cubicBezTo>
                <a:lnTo>
                  <a:pt x="687909" y="3144720"/>
                </a:lnTo>
                <a:cubicBezTo>
                  <a:pt x="633677" y="3144720"/>
                  <a:pt x="589637" y="3100825"/>
                  <a:pt x="589637" y="3046447"/>
                </a:cubicBezTo>
                <a:cubicBezTo>
                  <a:pt x="589637" y="2992070"/>
                  <a:pt x="633677" y="2948175"/>
                  <a:pt x="687909" y="2948175"/>
                </a:cubicBezTo>
                <a:close/>
                <a:moveTo>
                  <a:pt x="2260273" y="2456812"/>
                </a:moveTo>
                <a:cubicBezTo>
                  <a:pt x="2314505" y="2456812"/>
                  <a:pt x="2358545" y="2500708"/>
                  <a:pt x="2358545" y="2555085"/>
                </a:cubicBezTo>
                <a:cubicBezTo>
                  <a:pt x="2358545" y="2609462"/>
                  <a:pt x="2314505" y="2653358"/>
                  <a:pt x="2260273" y="2653358"/>
                </a:cubicBezTo>
                <a:lnTo>
                  <a:pt x="687909" y="2653357"/>
                </a:lnTo>
                <a:cubicBezTo>
                  <a:pt x="633677" y="2653357"/>
                  <a:pt x="589636" y="2609463"/>
                  <a:pt x="589636" y="2555085"/>
                </a:cubicBezTo>
                <a:cubicBezTo>
                  <a:pt x="589636" y="2500707"/>
                  <a:pt x="633677" y="2456813"/>
                  <a:pt x="687909" y="2456813"/>
                </a:cubicBezTo>
                <a:close/>
                <a:moveTo>
                  <a:pt x="1965454" y="1965450"/>
                </a:moveTo>
                <a:cubicBezTo>
                  <a:pt x="2019687" y="1965450"/>
                  <a:pt x="2063727" y="2009345"/>
                  <a:pt x="2063727" y="2063722"/>
                </a:cubicBezTo>
                <a:cubicBezTo>
                  <a:pt x="2063727" y="2118100"/>
                  <a:pt x="2019687" y="2161995"/>
                  <a:pt x="1965454" y="2161995"/>
                </a:cubicBezTo>
                <a:lnTo>
                  <a:pt x="687909" y="2161995"/>
                </a:lnTo>
                <a:cubicBezTo>
                  <a:pt x="633677" y="2161995"/>
                  <a:pt x="589637" y="2118100"/>
                  <a:pt x="589637" y="2063723"/>
                </a:cubicBezTo>
                <a:cubicBezTo>
                  <a:pt x="589636" y="2009345"/>
                  <a:pt x="633677" y="1965450"/>
                  <a:pt x="687909" y="1965450"/>
                </a:cubicBezTo>
                <a:close/>
                <a:moveTo>
                  <a:pt x="2260273" y="1474088"/>
                </a:moveTo>
                <a:cubicBezTo>
                  <a:pt x="2314505" y="1474088"/>
                  <a:pt x="2358546" y="1517983"/>
                  <a:pt x="2358546" y="1572360"/>
                </a:cubicBezTo>
                <a:cubicBezTo>
                  <a:pt x="2358545" y="1626738"/>
                  <a:pt x="2314505" y="1670633"/>
                  <a:pt x="2260273" y="1670633"/>
                </a:cubicBezTo>
                <a:lnTo>
                  <a:pt x="687909" y="1670633"/>
                </a:lnTo>
                <a:cubicBezTo>
                  <a:pt x="633677" y="1670633"/>
                  <a:pt x="589636" y="1626738"/>
                  <a:pt x="589636" y="1572360"/>
                </a:cubicBezTo>
                <a:cubicBezTo>
                  <a:pt x="589636" y="1517983"/>
                  <a:pt x="633677" y="1474088"/>
                  <a:pt x="687909" y="1474088"/>
                </a:cubicBezTo>
                <a:close/>
                <a:moveTo>
                  <a:pt x="2653363" y="982725"/>
                </a:moveTo>
                <a:cubicBezTo>
                  <a:pt x="2653363" y="982725"/>
                  <a:pt x="294818" y="982725"/>
                  <a:pt x="294818" y="982725"/>
                </a:cubicBezTo>
                <a:cubicBezTo>
                  <a:pt x="240586" y="982725"/>
                  <a:pt x="196546" y="1026620"/>
                  <a:pt x="196546" y="1080998"/>
                </a:cubicBezTo>
                <a:lnTo>
                  <a:pt x="196545" y="4422263"/>
                </a:lnTo>
                <a:cubicBezTo>
                  <a:pt x="196545" y="4476640"/>
                  <a:pt x="240586" y="4520535"/>
                  <a:pt x="294818" y="4520535"/>
                </a:cubicBezTo>
                <a:lnTo>
                  <a:pt x="2653363" y="4520535"/>
                </a:lnTo>
                <a:cubicBezTo>
                  <a:pt x="2707595" y="4520535"/>
                  <a:pt x="2751636" y="4476640"/>
                  <a:pt x="2751636" y="4422262"/>
                </a:cubicBezTo>
                <a:lnTo>
                  <a:pt x="2751636" y="1080998"/>
                </a:lnTo>
                <a:cubicBezTo>
                  <a:pt x="2751636" y="1026620"/>
                  <a:pt x="2707596" y="982725"/>
                  <a:pt x="2653363" y="982725"/>
                </a:cubicBezTo>
                <a:close/>
                <a:moveTo>
                  <a:pt x="3144727" y="589635"/>
                </a:moveTo>
                <a:lnTo>
                  <a:pt x="786182" y="589635"/>
                </a:lnTo>
                <a:cubicBezTo>
                  <a:pt x="731950" y="589635"/>
                  <a:pt x="687909" y="633530"/>
                  <a:pt x="687909" y="687908"/>
                </a:cubicBezTo>
                <a:lnTo>
                  <a:pt x="687909" y="786180"/>
                </a:lnTo>
                <a:lnTo>
                  <a:pt x="2653363" y="786180"/>
                </a:lnTo>
                <a:cubicBezTo>
                  <a:pt x="2816241" y="786180"/>
                  <a:pt x="2948182" y="918084"/>
                  <a:pt x="2948182" y="1080997"/>
                </a:cubicBezTo>
                <a:cubicBezTo>
                  <a:pt x="2948182" y="1080997"/>
                  <a:pt x="2948182" y="4127445"/>
                  <a:pt x="2948182" y="4127445"/>
                </a:cubicBezTo>
                <a:lnTo>
                  <a:pt x="3144727" y="4127445"/>
                </a:lnTo>
                <a:cubicBezTo>
                  <a:pt x="3198959" y="4127445"/>
                  <a:pt x="3243000" y="4083550"/>
                  <a:pt x="3243000" y="4029172"/>
                </a:cubicBezTo>
                <a:lnTo>
                  <a:pt x="3243000" y="687908"/>
                </a:lnTo>
                <a:cubicBezTo>
                  <a:pt x="3243000" y="633530"/>
                  <a:pt x="3198959" y="589635"/>
                  <a:pt x="3144727" y="589635"/>
                </a:cubicBezTo>
                <a:close/>
                <a:moveTo>
                  <a:pt x="3636091" y="196545"/>
                </a:moveTo>
                <a:lnTo>
                  <a:pt x="1277545" y="196545"/>
                </a:lnTo>
                <a:cubicBezTo>
                  <a:pt x="1223314" y="196545"/>
                  <a:pt x="1179273" y="240440"/>
                  <a:pt x="1179273" y="294818"/>
                </a:cubicBezTo>
                <a:lnTo>
                  <a:pt x="1179273" y="393090"/>
                </a:lnTo>
                <a:lnTo>
                  <a:pt x="3144727" y="393090"/>
                </a:lnTo>
                <a:cubicBezTo>
                  <a:pt x="3307605" y="393090"/>
                  <a:pt x="3439546" y="524994"/>
                  <a:pt x="3439545" y="687908"/>
                </a:cubicBezTo>
                <a:cubicBezTo>
                  <a:pt x="3439545" y="687908"/>
                  <a:pt x="3439545" y="3734355"/>
                  <a:pt x="3439545" y="3734355"/>
                </a:cubicBezTo>
                <a:lnTo>
                  <a:pt x="3636091" y="3734355"/>
                </a:lnTo>
                <a:cubicBezTo>
                  <a:pt x="3690322" y="3734355"/>
                  <a:pt x="3734363" y="3690460"/>
                  <a:pt x="3734363" y="3636082"/>
                </a:cubicBezTo>
                <a:lnTo>
                  <a:pt x="3734364" y="294818"/>
                </a:lnTo>
                <a:cubicBezTo>
                  <a:pt x="3734364" y="240440"/>
                  <a:pt x="3690323" y="196545"/>
                  <a:pt x="3636091" y="196545"/>
                </a:cubicBezTo>
                <a:close/>
                <a:moveTo>
                  <a:pt x="3636090" y="0"/>
                </a:moveTo>
                <a:cubicBezTo>
                  <a:pt x="3798968" y="0"/>
                  <a:pt x="3930909" y="131904"/>
                  <a:pt x="3930909" y="294818"/>
                </a:cubicBezTo>
                <a:lnTo>
                  <a:pt x="3930909" y="3362709"/>
                </a:lnTo>
                <a:lnTo>
                  <a:pt x="3898891" y="3767200"/>
                </a:lnTo>
                <a:lnTo>
                  <a:pt x="3880573" y="3800958"/>
                </a:lnTo>
                <a:cubicBezTo>
                  <a:pt x="3827603" y="3879375"/>
                  <a:pt x="3737889" y="3930900"/>
                  <a:pt x="3636091" y="3930900"/>
                </a:cubicBezTo>
                <a:lnTo>
                  <a:pt x="3439546" y="3930900"/>
                </a:lnTo>
                <a:lnTo>
                  <a:pt x="3439545" y="4029172"/>
                </a:lnTo>
                <a:cubicBezTo>
                  <a:pt x="3439545" y="4192086"/>
                  <a:pt x="3307605" y="4323990"/>
                  <a:pt x="3144727" y="4323990"/>
                </a:cubicBezTo>
                <a:lnTo>
                  <a:pt x="2948182" y="4323990"/>
                </a:lnTo>
                <a:lnTo>
                  <a:pt x="2948182" y="4422262"/>
                </a:lnTo>
                <a:cubicBezTo>
                  <a:pt x="2948182" y="4585176"/>
                  <a:pt x="2816242" y="4717080"/>
                  <a:pt x="2653363" y="4717080"/>
                </a:cubicBezTo>
                <a:lnTo>
                  <a:pt x="294818" y="4717080"/>
                </a:lnTo>
                <a:cubicBezTo>
                  <a:pt x="131940" y="4717080"/>
                  <a:pt x="0" y="4585177"/>
                  <a:pt x="0" y="4422263"/>
                </a:cubicBezTo>
                <a:lnTo>
                  <a:pt x="0" y="1080998"/>
                </a:lnTo>
                <a:cubicBezTo>
                  <a:pt x="0" y="918084"/>
                  <a:pt x="131940" y="786180"/>
                  <a:pt x="294818" y="786180"/>
                </a:cubicBezTo>
                <a:cubicBezTo>
                  <a:pt x="294818" y="786180"/>
                  <a:pt x="491364" y="786180"/>
                  <a:pt x="491364" y="786180"/>
                </a:cubicBezTo>
                <a:lnTo>
                  <a:pt x="491363" y="687908"/>
                </a:lnTo>
                <a:cubicBezTo>
                  <a:pt x="491364" y="524994"/>
                  <a:pt x="623304" y="393090"/>
                  <a:pt x="786182" y="393090"/>
                </a:cubicBezTo>
                <a:lnTo>
                  <a:pt x="982727" y="393090"/>
                </a:lnTo>
                <a:lnTo>
                  <a:pt x="982727" y="294818"/>
                </a:lnTo>
                <a:cubicBezTo>
                  <a:pt x="982727" y="131904"/>
                  <a:pt x="1114667" y="0"/>
                  <a:pt x="1277545"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tx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45683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 Background_Repor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69F4261-274B-714C-B84F-73067D26C48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1" name="Shape">
            <a:extLst>
              <a:ext uri="{FF2B5EF4-FFF2-40B4-BE49-F238E27FC236}">
                <a16:creationId xmlns:a16="http://schemas.microsoft.com/office/drawing/2014/main" id="{A2035442-8AC6-8F4A-9F14-C7A14C6E74D5}"/>
              </a:ext>
            </a:extLst>
          </p:cNvPr>
          <p:cNvSpPr/>
          <p:nvPr userDrawn="1"/>
        </p:nvSpPr>
        <p:spPr>
          <a:xfrm rot="21318183">
            <a:off x="4880153" y="15476"/>
            <a:ext cx="4069326" cy="4883181"/>
          </a:xfrm>
          <a:custGeom>
            <a:avLst/>
            <a:gdLst/>
            <a:ahLst/>
            <a:cxnLst>
              <a:cxn ang="0">
                <a:pos x="wd2" y="hd2"/>
              </a:cxn>
              <a:cxn ang="5400000">
                <a:pos x="wd2" y="hd2"/>
              </a:cxn>
              <a:cxn ang="10800000">
                <a:pos x="wd2" y="hd2"/>
              </a:cxn>
              <a:cxn ang="16200000">
                <a:pos x="wd2" y="hd2"/>
              </a:cxn>
            </a:cxnLst>
            <a:rect l="0" t="0" r="r" b="b"/>
            <a:pathLst>
              <a:path w="21600" h="21600" extrusionOk="0">
                <a:moveTo>
                  <a:pt x="9720" y="1800"/>
                </a:moveTo>
                <a:lnTo>
                  <a:pt x="6480" y="1800"/>
                </a:lnTo>
                <a:cubicBezTo>
                  <a:pt x="5585" y="1800"/>
                  <a:pt x="4860" y="2405"/>
                  <a:pt x="4860" y="3150"/>
                </a:cubicBezTo>
                <a:lnTo>
                  <a:pt x="4860" y="3600"/>
                </a:lnTo>
                <a:lnTo>
                  <a:pt x="16740" y="3600"/>
                </a:lnTo>
                <a:lnTo>
                  <a:pt x="16740" y="3150"/>
                </a:lnTo>
                <a:cubicBezTo>
                  <a:pt x="16740" y="2405"/>
                  <a:pt x="16015" y="1800"/>
                  <a:pt x="15120" y="1800"/>
                </a:cubicBezTo>
                <a:lnTo>
                  <a:pt x="11880" y="1800"/>
                </a:lnTo>
                <a:cubicBezTo>
                  <a:pt x="11880" y="1303"/>
                  <a:pt x="11396" y="900"/>
                  <a:pt x="10800" y="900"/>
                </a:cubicBezTo>
                <a:cubicBezTo>
                  <a:pt x="10204" y="900"/>
                  <a:pt x="9720" y="1303"/>
                  <a:pt x="9720" y="1800"/>
                </a:cubicBezTo>
                <a:close/>
                <a:moveTo>
                  <a:pt x="15120" y="9000"/>
                </a:moveTo>
                <a:lnTo>
                  <a:pt x="11340" y="9000"/>
                </a:lnTo>
                <a:lnTo>
                  <a:pt x="11340" y="5850"/>
                </a:lnTo>
                <a:cubicBezTo>
                  <a:pt x="13428" y="5850"/>
                  <a:pt x="15120" y="7261"/>
                  <a:pt x="15120" y="9000"/>
                </a:cubicBezTo>
                <a:close/>
                <a:moveTo>
                  <a:pt x="8100" y="9450"/>
                </a:moveTo>
                <a:cubicBezTo>
                  <a:pt x="8099" y="10693"/>
                  <a:pt x="9307" y="11701"/>
                  <a:pt x="10798" y="11702"/>
                </a:cubicBezTo>
                <a:cubicBezTo>
                  <a:pt x="11873" y="11702"/>
                  <a:pt x="12846" y="11171"/>
                  <a:pt x="13275" y="10350"/>
                </a:cubicBezTo>
                <a:lnTo>
                  <a:pt x="9720" y="10350"/>
                </a:lnTo>
                <a:lnTo>
                  <a:pt x="9720" y="7387"/>
                </a:lnTo>
                <a:cubicBezTo>
                  <a:pt x="8736" y="7745"/>
                  <a:pt x="8100" y="8555"/>
                  <a:pt x="8100" y="9450"/>
                </a:cubicBezTo>
                <a:close/>
                <a:moveTo>
                  <a:pt x="10800" y="12600"/>
                </a:moveTo>
                <a:cubicBezTo>
                  <a:pt x="8712" y="12600"/>
                  <a:pt x="7020" y="11190"/>
                  <a:pt x="7020" y="9450"/>
                </a:cubicBezTo>
                <a:cubicBezTo>
                  <a:pt x="7020" y="7711"/>
                  <a:pt x="8712" y="6300"/>
                  <a:pt x="10800" y="6300"/>
                </a:cubicBezTo>
                <a:lnTo>
                  <a:pt x="10800" y="9450"/>
                </a:lnTo>
                <a:lnTo>
                  <a:pt x="14580" y="9450"/>
                </a:lnTo>
                <a:cubicBezTo>
                  <a:pt x="14580" y="11190"/>
                  <a:pt x="12888" y="12600"/>
                  <a:pt x="10800" y="12600"/>
                </a:cubicBezTo>
                <a:close/>
                <a:moveTo>
                  <a:pt x="14040" y="17100"/>
                </a:moveTo>
                <a:lnTo>
                  <a:pt x="16200" y="17100"/>
                </a:lnTo>
                <a:cubicBezTo>
                  <a:pt x="16498" y="17100"/>
                  <a:pt x="16740" y="17302"/>
                  <a:pt x="16740" y="17550"/>
                </a:cubicBezTo>
                <a:cubicBezTo>
                  <a:pt x="16740" y="17799"/>
                  <a:pt x="16498" y="18000"/>
                  <a:pt x="16200" y="18000"/>
                </a:cubicBezTo>
                <a:lnTo>
                  <a:pt x="14040" y="18000"/>
                </a:lnTo>
                <a:cubicBezTo>
                  <a:pt x="13742" y="18000"/>
                  <a:pt x="13500" y="17799"/>
                  <a:pt x="13500" y="17550"/>
                </a:cubicBezTo>
                <a:cubicBezTo>
                  <a:pt x="13500" y="17302"/>
                  <a:pt x="13742" y="17100"/>
                  <a:pt x="14040" y="17100"/>
                </a:cubicBezTo>
                <a:close/>
                <a:moveTo>
                  <a:pt x="14040" y="15750"/>
                </a:moveTo>
                <a:lnTo>
                  <a:pt x="16200" y="15750"/>
                </a:lnTo>
                <a:cubicBezTo>
                  <a:pt x="16498" y="15750"/>
                  <a:pt x="16740" y="15952"/>
                  <a:pt x="16740" y="16200"/>
                </a:cubicBezTo>
                <a:cubicBezTo>
                  <a:pt x="16740" y="16449"/>
                  <a:pt x="16498" y="16650"/>
                  <a:pt x="16200" y="16650"/>
                </a:cubicBezTo>
                <a:lnTo>
                  <a:pt x="14040" y="16650"/>
                </a:lnTo>
                <a:cubicBezTo>
                  <a:pt x="13742" y="16650"/>
                  <a:pt x="13500" y="16449"/>
                  <a:pt x="13500" y="16200"/>
                </a:cubicBezTo>
                <a:cubicBezTo>
                  <a:pt x="13500" y="15952"/>
                  <a:pt x="13742" y="15750"/>
                  <a:pt x="14040" y="15750"/>
                </a:cubicBezTo>
                <a:close/>
                <a:moveTo>
                  <a:pt x="14040" y="14400"/>
                </a:moveTo>
                <a:lnTo>
                  <a:pt x="16200" y="14400"/>
                </a:lnTo>
                <a:cubicBezTo>
                  <a:pt x="16498" y="14400"/>
                  <a:pt x="16740" y="14602"/>
                  <a:pt x="16740" y="14850"/>
                </a:cubicBezTo>
                <a:cubicBezTo>
                  <a:pt x="16740" y="15099"/>
                  <a:pt x="16498" y="15300"/>
                  <a:pt x="16200" y="15300"/>
                </a:cubicBezTo>
                <a:lnTo>
                  <a:pt x="14040" y="15300"/>
                </a:lnTo>
                <a:cubicBezTo>
                  <a:pt x="13742" y="15300"/>
                  <a:pt x="13500" y="15099"/>
                  <a:pt x="13500" y="14850"/>
                </a:cubicBezTo>
                <a:cubicBezTo>
                  <a:pt x="13500" y="14602"/>
                  <a:pt x="13742" y="14400"/>
                  <a:pt x="14040" y="14400"/>
                </a:cubicBezTo>
                <a:close/>
                <a:moveTo>
                  <a:pt x="5400" y="17100"/>
                </a:moveTo>
                <a:lnTo>
                  <a:pt x="11880" y="17100"/>
                </a:lnTo>
                <a:cubicBezTo>
                  <a:pt x="12178" y="17100"/>
                  <a:pt x="12420" y="17302"/>
                  <a:pt x="12420" y="17550"/>
                </a:cubicBezTo>
                <a:cubicBezTo>
                  <a:pt x="12420" y="17799"/>
                  <a:pt x="12178" y="18000"/>
                  <a:pt x="11880" y="18000"/>
                </a:cubicBezTo>
                <a:lnTo>
                  <a:pt x="5400" y="18000"/>
                </a:lnTo>
                <a:cubicBezTo>
                  <a:pt x="5102" y="18000"/>
                  <a:pt x="4860" y="17799"/>
                  <a:pt x="4860" y="17550"/>
                </a:cubicBezTo>
                <a:cubicBezTo>
                  <a:pt x="4860" y="17302"/>
                  <a:pt x="5102" y="17100"/>
                  <a:pt x="5400" y="17100"/>
                </a:cubicBezTo>
                <a:close/>
                <a:moveTo>
                  <a:pt x="5400" y="15750"/>
                </a:moveTo>
                <a:lnTo>
                  <a:pt x="11880" y="15750"/>
                </a:lnTo>
                <a:cubicBezTo>
                  <a:pt x="12178" y="15750"/>
                  <a:pt x="12420" y="15952"/>
                  <a:pt x="12420" y="16200"/>
                </a:cubicBezTo>
                <a:cubicBezTo>
                  <a:pt x="12420" y="16449"/>
                  <a:pt x="12178" y="16650"/>
                  <a:pt x="11880" y="16650"/>
                </a:cubicBezTo>
                <a:lnTo>
                  <a:pt x="5400" y="16650"/>
                </a:lnTo>
                <a:cubicBezTo>
                  <a:pt x="5102" y="16650"/>
                  <a:pt x="4860" y="16449"/>
                  <a:pt x="4860" y="16200"/>
                </a:cubicBezTo>
                <a:cubicBezTo>
                  <a:pt x="4860" y="15952"/>
                  <a:pt x="5102" y="15750"/>
                  <a:pt x="5400" y="15750"/>
                </a:cubicBezTo>
                <a:close/>
                <a:moveTo>
                  <a:pt x="5400" y="14400"/>
                </a:moveTo>
                <a:lnTo>
                  <a:pt x="11880" y="14400"/>
                </a:lnTo>
                <a:cubicBezTo>
                  <a:pt x="12178" y="14400"/>
                  <a:pt x="12420" y="14602"/>
                  <a:pt x="12420" y="14850"/>
                </a:cubicBezTo>
                <a:cubicBezTo>
                  <a:pt x="12420" y="15099"/>
                  <a:pt x="12178" y="15300"/>
                  <a:pt x="11880" y="15300"/>
                </a:cubicBezTo>
                <a:lnTo>
                  <a:pt x="5400" y="15300"/>
                </a:lnTo>
                <a:cubicBezTo>
                  <a:pt x="5102" y="15300"/>
                  <a:pt x="4860" y="15099"/>
                  <a:pt x="4860" y="14850"/>
                </a:cubicBezTo>
                <a:cubicBezTo>
                  <a:pt x="4860" y="14602"/>
                  <a:pt x="5102" y="14400"/>
                  <a:pt x="5400" y="14400"/>
                </a:cubicBezTo>
                <a:close/>
                <a:moveTo>
                  <a:pt x="3780" y="3600"/>
                </a:moveTo>
                <a:lnTo>
                  <a:pt x="2700" y="3600"/>
                </a:lnTo>
                <a:lnTo>
                  <a:pt x="2700" y="19350"/>
                </a:lnTo>
                <a:lnTo>
                  <a:pt x="18900" y="19350"/>
                </a:lnTo>
                <a:lnTo>
                  <a:pt x="18900" y="3600"/>
                </a:lnTo>
                <a:lnTo>
                  <a:pt x="17820" y="3600"/>
                </a:lnTo>
                <a:cubicBezTo>
                  <a:pt x="17820" y="4097"/>
                  <a:pt x="17336" y="4500"/>
                  <a:pt x="16740" y="4500"/>
                </a:cubicBezTo>
                <a:lnTo>
                  <a:pt x="4860" y="4500"/>
                </a:lnTo>
                <a:cubicBezTo>
                  <a:pt x="4264" y="4500"/>
                  <a:pt x="3780" y="4097"/>
                  <a:pt x="3780" y="3600"/>
                </a:cubicBezTo>
                <a:close/>
                <a:moveTo>
                  <a:pt x="2700" y="2700"/>
                </a:moveTo>
                <a:lnTo>
                  <a:pt x="1080" y="2700"/>
                </a:lnTo>
                <a:lnTo>
                  <a:pt x="1080" y="20700"/>
                </a:lnTo>
                <a:lnTo>
                  <a:pt x="20520" y="20700"/>
                </a:lnTo>
                <a:lnTo>
                  <a:pt x="20520" y="2700"/>
                </a:lnTo>
                <a:lnTo>
                  <a:pt x="18900" y="2700"/>
                </a:lnTo>
                <a:cubicBezTo>
                  <a:pt x="19496" y="2700"/>
                  <a:pt x="19980" y="3103"/>
                  <a:pt x="19980" y="3600"/>
                </a:cubicBezTo>
                <a:lnTo>
                  <a:pt x="19980" y="19350"/>
                </a:lnTo>
                <a:cubicBezTo>
                  <a:pt x="19980" y="19847"/>
                  <a:pt x="19496" y="20250"/>
                  <a:pt x="18900" y="20250"/>
                </a:cubicBezTo>
                <a:lnTo>
                  <a:pt x="2700" y="20250"/>
                </a:lnTo>
                <a:cubicBezTo>
                  <a:pt x="2104" y="20250"/>
                  <a:pt x="1620" y="19847"/>
                  <a:pt x="1620" y="19350"/>
                </a:cubicBezTo>
                <a:lnTo>
                  <a:pt x="1620" y="3600"/>
                </a:lnTo>
                <a:cubicBezTo>
                  <a:pt x="1620" y="3103"/>
                  <a:pt x="2104" y="2700"/>
                  <a:pt x="2700" y="2700"/>
                </a:cubicBezTo>
                <a:close/>
                <a:moveTo>
                  <a:pt x="4320" y="1800"/>
                </a:moveTo>
                <a:cubicBezTo>
                  <a:pt x="4829" y="1233"/>
                  <a:pt x="5630" y="900"/>
                  <a:pt x="6480" y="900"/>
                </a:cubicBezTo>
                <a:lnTo>
                  <a:pt x="8929" y="900"/>
                </a:lnTo>
                <a:cubicBezTo>
                  <a:pt x="9315" y="343"/>
                  <a:pt x="10028" y="0"/>
                  <a:pt x="10800" y="0"/>
                </a:cubicBezTo>
                <a:cubicBezTo>
                  <a:pt x="11599" y="0"/>
                  <a:pt x="12297" y="362"/>
                  <a:pt x="12671" y="900"/>
                </a:cubicBezTo>
                <a:lnTo>
                  <a:pt x="15120" y="900"/>
                </a:lnTo>
                <a:cubicBezTo>
                  <a:pt x="16003" y="900"/>
                  <a:pt x="16788" y="1254"/>
                  <a:pt x="17280" y="1800"/>
                </a:cubicBezTo>
                <a:lnTo>
                  <a:pt x="20520" y="1800"/>
                </a:lnTo>
                <a:cubicBezTo>
                  <a:pt x="21116" y="1800"/>
                  <a:pt x="21600" y="2203"/>
                  <a:pt x="21600" y="2700"/>
                </a:cubicBezTo>
                <a:lnTo>
                  <a:pt x="21600" y="20700"/>
                </a:lnTo>
                <a:cubicBezTo>
                  <a:pt x="21600" y="21197"/>
                  <a:pt x="21116" y="21600"/>
                  <a:pt x="20520" y="21600"/>
                </a:cubicBezTo>
                <a:lnTo>
                  <a:pt x="1080" y="21600"/>
                </a:lnTo>
                <a:cubicBezTo>
                  <a:pt x="484" y="21600"/>
                  <a:pt x="0" y="21197"/>
                  <a:pt x="0" y="20700"/>
                </a:cubicBezTo>
                <a:lnTo>
                  <a:pt x="0" y="2700"/>
                </a:lnTo>
                <a:cubicBezTo>
                  <a:pt x="0" y="2203"/>
                  <a:pt x="484" y="1800"/>
                  <a:pt x="1080" y="1800"/>
                </a:cubicBezTo>
                <a:cubicBezTo>
                  <a:pt x="1080" y="1800"/>
                  <a:pt x="4320" y="1800"/>
                  <a:pt x="4320" y="1800"/>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tx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412364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hite Background_Deployment">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908BD0-0749-9144-BC99-B8C326E92A3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0" name="Shape">
            <a:extLst>
              <a:ext uri="{FF2B5EF4-FFF2-40B4-BE49-F238E27FC236}">
                <a16:creationId xmlns:a16="http://schemas.microsoft.com/office/drawing/2014/main" id="{668C38C7-000C-494D-B1B7-4DA02278AFAA}"/>
              </a:ext>
            </a:extLst>
          </p:cNvPr>
          <p:cNvSpPr/>
          <p:nvPr userDrawn="1"/>
        </p:nvSpPr>
        <p:spPr>
          <a:xfrm rot="20862335">
            <a:off x="4436018" y="1916922"/>
            <a:ext cx="5072981" cy="3276944"/>
          </a:xfrm>
          <a:custGeom>
            <a:avLst/>
            <a:gdLst/>
            <a:ahLst/>
            <a:cxnLst>
              <a:cxn ang="0">
                <a:pos x="wd2" y="hd2"/>
              </a:cxn>
              <a:cxn ang="5400000">
                <a:pos x="wd2" y="hd2"/>
              </a:cxn>
              <a:cxn ang="10800000">
                <a:pos x="wd2" y="hd2"/>
              </a:cxn>
              <a:cxn ang="16200000">
                <a:pos x="wd2" y="hd2"/>
              </a:cxn>
            </a:cxnLst>
            <a:rect l="0" t="0" r="r" b="b"/>
            <a:pathLst>
              <a:path w="21443" h="21486" extrusionOk="0">
                <a:moveTo>
                  <a:pt x="11996" y="19714"/>
                </a:moveTo>
                <a:lnTo>
                  <a:pt x="7443" y="12652"/>
                </a:lnTo>
                <a:lnTo>
                  <a:pt x="19584" y="2646"/>
                </a:lnTo>
                <a:cubicBezTo>
                  <a:pt x="19584" y="2646"/>
                  <a:pt x="11996" y="19714"/>
                  <a:pt x="11996" y="19714"/>
                </a:cubicBezTo>
                <a:close/>
                <a:moveTo>
                  <a:pt x="6464" y="14277"/>
                </a:moveTo>
                <a:lnTo>
                  <a:pt x="6769" y="13567"/>
                </a:lnTo>
                <a:lnTo>
                  <a:pt x="6769" y="13566"/>
                </a:lnTo>
                <a:lnTo>
                  <a:pt x="6930" y="13815"/>
                </a:lnTo>
                <a:cubicBezTo>
                  <a:pt x="6930" y="13815"/>
                  <a:pt x="6464" y="14277"/>
                  <a:pt x="6464" y="14277"/>
                </a:cubicBezTo>
                <a:close/>
                <a:moveTo>
                  <a:pt x="5169" y="14793"/>
                </a:moveTo>
                <a:lnTo>
                  <a:pt x="4526" y="8816"/>
                </a:lnTo>
                <a:lnTo>
                  <a:pt x="16977" y="3226"/>
                </a:lnTo>
                <a:lnTo>
                  <a:pt x="6490" y="11867"/>
                </a:lnTo>
                <a:cubicBezTo>
                  <a:pt x="6425" y="11921"/>
                  <a:pt x="6369" y="11999"/>
                  <a:pt x="6328" y="12094"/>
                </a:cubicBezTo>
                <a:cubicBezTo>
                  <a:pt x="6328" y="12094"/>
                  <a:pt x="5169" y="14793"/>
                  <a:pt x="5169" y="14793"/>
                </a:cubicBezTo>
                <a:close/>
                <a:moveTo>
                  <a:pt x="4131" y="7551"/>
                </a:moveTo>
                <a:lnTo>
                  <a:pt x="4131" y="7551"/>
                </a:lnTo>
                <a:lnTo>
                  <a:pt x="1530" y="4022"/>
                </a:lnTo>
                <a:lnTo>
                  <a:pt x="16482" y="2006"/>
                </a:lnTo>
                <a:cubicBezTo>
                  <a:pt x="16482" y="2006"/>
                  <a:pt x="4131" y="7551"/>
                  <a:pt x="4131" y="7551"/>
                </a:cubicBezTo>
                <a:close/>
                <a:moveTo>
                  <a:pt x="21433" y="582"/>
                </a:moveTo>
                <a:cubicBezTo>
                  <a:pt x="21427" y="525"/>
                  <a:pt x="21415" y="469"/>
                  <a:pt x="21400" y="417"/>
                </a:cubicBezTo>
                <a:cubicBezTo>
                  <a:pt x="21360" y="270"/>
                  <a:pt x="21288" y="149"/>
                  <a:pt x="21196" y="77"/>
                </a:cubicBezTo>
                <a:cubicBezTo>
                  <a:pt x="21106" y="1"/>
                  <a:pt x="21001" y="-20"/>
                  <a:pt x="20902" y="18"/>
                </a:cubicBezTo>
                <a:lnTo>
                  <a:pt x="409" y="2782"/>
                </a:lnTo>
                <a:cubicBezTo>
                  <a:pt x="16" y="2836"/>
                  <a:pt x="-143" y="3593"/>
                  <a:pt x="153" y="3995"/>
                </a:cubicBezTo>
                <a:lnTo>
                  <a:pt x="3606" y="8681"/>
                </a:lnTo>
                <a:lnTo>
                  <a:pt x="4464" y="16665"/>
                </a:lnTo>
                <a:cubicBezTo>
                  <a:pt x="4468" y="16791"/>
                  <a:pt x="4494" y="16914"/>
                  <a:pt x="4541" y="17018"/>
                </a:cubicBezTo>
                <a:cubicBezTo>
                  <a:pt x="4566" y="17078"/>
                  <a:pt x="4598" y="17132"/>
                  <a:pt x="4635" y="17177"/>
                </a:cubicBezTo>
                <a:cubicBezTo>
                  <a:pt x="4783" y="17369"/>
                  <a:pt x="4994" y="17386"/>
                  <a:pt x="5154" y="17219"/>
                </a:cubicBezTo>
                <a:lnTo>
                  <a:pt x="7577" y="14818"/>
                </a:lnTo>
                <a:lnTo>
                  <a:pt x="7577" y="14819"/>
                </a:lnTo>
                <a:lnTo>
                  <a:pt x="11744" y="21283"/>
                </a:lnTo>
                <a:cubicBezTo>
                  <a:pt x="11763" y="21312"/>
                  <a:pt x="11783" y="21339"/>
                  <a:pt x="11806" y="21363"/>
                </a:cubicBezTo>
                <a:cubicBezTo>
                  <a:pt x="12009" y="21580"/>
                  <a:pt x="12287" y="21501"/>
                  <a:pt x="12427" y="21186"/>
                </a:cubicBezTo>
                <a:lnTo>
                  <a:pt x="21320" y="1182"/>
                </a:lnTo>
                <a:cubicBezTo>
                  <a:pt x="21342" y="1147"/>
                  <a:pt x="21361" y="1108"/>
                  <a:pt x="21377" y="1067"/>
                </a:cubicBezTo>
                <a:cubicBezTo>
                  <a:pt x="21437" y="923"/>
                  <a:pt x="21457" y="749"/>
                  <a:pt x="21433" y="582"/>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tx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222932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 Background_Conversation">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F015CA8-1DE8-F94F-A016-C81B4830D3C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1" name="Shape">
            <a:extLst>
              <a:ext uri="{FF2B5EF4-FFF2-40B4-BE49-F238E27FC236}">
                <a16:creationId xmlns:a16="http://schemas.microsoft.com/office/drawing/2014/main" id="{0021ED9D-33DA-EA40-933A-2D71E44A676D}"/>
              </a:ext>
            </a:extLst>
          </p:cNvPr>
          <p:cNvSpPr/>
          <p:nvPr userDrawn="1"/>
        </p:nvSpPr>
        <p:spPr>
          <a:xfrm rot="21297028">
            <a:off x="4456977" y="165679"/>
            <a:ext cx="4776622" cy="4776997"/>
          </a:xfrm>
          <a:custGeom>
            <a:avLst/>
            <a:gdLst/>
            <a:ahLst/>
            <a:cxnLst>
              <a:cxn ang="0">
                <a:pos x="wd2" y="hd2"/>
              </a:cxn>
              <a:cxn ang="5400000">
                <a:pos x="wd2" y="hd2"/>
              </a:cxn>
              <a:cxn ang="10800000">
                <a:pos x="wd2" y="hd2"/>
              </a:cxn>
              <a:cxn ang="16200000">
                <a:pos x="wd2" y="hd2"/>
              </a:cxn>
            </a:cxnLst>
            <a:rect l="0" t="0" r="r" b="b"/>
            <a:pathLst>
              <a:path w="21600" h="21325" extrusionOk="0">
                <a:moveTo>
                  <a:pt x="5220" y="18732"/>
                </a:moveTo>
                <a:cubicBezTo>
                  <a:pt x="5974" y="18971"/>
                  <a:pt x="6794" y="19102"/>
                  <a:pt x="7650" y="19102"/>
                </a:cubicBezTo>
                <a:cubicBezTo>
                  <a:pt x="11378" y="19102"/>
                  <a:pt x="14400" y="16616"/>
                  <a:pt x="14400" y="13549"/>
                </a:cubicBezTo>
                <a:cubicBezTo>
                  <a:pt x="14400" y="10482"/>
                  <a:pt x="11378" y="7996"/>
                  <a:pt x="7650" y="7996"/>
                </a:cubicBezTo>
                <a:cubicBezTo>
                  <a:pt x="3922" y="7996"/>
                  <a:pt x="900" y="10482"/>
                  <a:pt x="900" y="13549"/>
                </a:cubicBezTo>
                <a:cubicBezTo>
                  <a:pt x="900" y="15194"/>
                  <a:pt x="1769" y="16672"/>
                  <a:pt x="3150" y="17688"/>
                </a:cubicBezTo>
                <a:lnTo>
                  <a:pt x="3150" y="20435"/>
                </a:lnTo>
                <a:cubicBezTo>
                  <a:pt x="3150" y="20435"/>
                  <a:pt x="5220" y="18732"/>
                  <a:pt x="5220" y="18732"/>
                </a:cubicBezTo>
                <a:close/>
                <a:moveTo>
                  <a:pt x="15055" y="11920"/>
                </a:moveTo>
                <a:cubicBezTo>
                  <a:pt x="15514" y="11858"/>
                  <a:pt x="15957" y="11758"/>
                  <a:pt x="16380" y="11624"/>
                </a:cubicBezTo>
                <a:lnTo>
                  <a:pt x="18450" y="13327"/>
                </a:lnTo>
                <a:lnTo>
                  <a:pt x="18450" y="10581"/>
                </a:lnTo>
                <a:cubicBezTo>
                  <a:pt x="19831" y="9564"/>
                  <a:pt x="20700" y="8086"/>
                  <a:pt x="20700" y="6442"/>
                </a:cubicBezTo>
                <a:cubicBezTo>
                  <a:pt x="20700" y="3374"/>
                  <a:pt x="17678" y="888"/>
                  <a:pt x="13950" y="888"/>
                </a:cubicBezTo>
                <a:cubicBezTo>
                  <a:pt x="10222" y="888"/>
                  <a:pt x="7200" y="3374"/>
                  <a:pt x="7200" y="6442"/>
                </a:cubicBezTo>
                <a:cubicBezTo>
                  <a:pt x="7200" y="6670"/>
                  <a:pt x="7217" y="6895"/>
                  <a:pt x="7249" y="7117"/>
                </a:cubicBezTo>
                <a:cubicBezTo>
                  <a:pt x="7382" y="7111"/>
                  <a:pt x="7515" y="7108"/>
                  <a:pt x="7650" y="7108"/>
                </a:cubicBezTo>
                <a:cubicBezTo>
                  <a:pt x="11185" y="7108"/>
                  <a:pt x="14197" y="9130"/>
                  <a:pt x="15055" y="11920"/>
                </a:cubicBezTo>
                <a:close/>
                <a:moveTo>
                  <a:pt x="15248" y="12791"/>
                </a:moveTo>
                <a:cubicBezTo>
                  <a:pt x="15282" y="13039"/>
                  <a:pt x="15300" y="13293"/>
                  <a:pt x="15300" y="13549"/>
                </a:cubicBezTo>
                <a:cubicBezTo>
                  <a:pt x="15300" y="17146"/>
                  <a:pt x="11842" y="19991"/>
                  <a:pt x="7650" y="19991"/>
                </a:cubicBezTo>
                <a:cubicBezTo>
                  <a:pt x="6889" y="19991"/>
                  <a:pt x="6143" y="19898"/>
                  <a:pt x="5430" y="19716"/>
                </a:cubicBezTo>
                <a:lnTo>
                  <a:pt x="3726" y="21118"/>
                </a:lnTo>
                <a:cubicBezTo>
                  <a:pt x="3140" y="21600"/>
                  <a:pt x="2250" y="21189"/>
                  <a:pt x="2250" y="20435"/>
                </a:cubicBezTo>
                <a:lnTo>
                  <a:pt x="2250" y="18116"/>
                </a:lnTo>
                <a:cubicBezTo>
                  <a:pt x="829" y="16926"/>
                  <a:pt x="0" y="15300"/>
                  <a:pt x="0" y="13549"/>
                </a:cubicBezTo>
                <a:cubicBezTo>
                  <a:pt x="0" y="10331"/>
                  <a:pt x="2768" y="7716"/>
                  <a:pt x="6352" y="7200"/>
                </a:cubicBezTo>
                <a:cubicBezTo>
                  <a:pt x="6318" y="6952"/>
                  <a:pt x="6300" y="6698"/>
                  <a:pt x="6300" y="6442"/>
                </a:cubicBezTo>
                <a:cubicBezTo>
                  <a:pt x="6300" y="2844"/>
                  <a:pt x="9758" y="0"/>
                  <a:pt x="13950" y="0"/>
                </a:cubicBezTo>
                <a:cubicBezTo>
                  <a:pt x="18142" y="0"/>
                  <a:pt x="21600" y="2844"/>
                  <a:pt x="21600" y="6442"/>
                </a:cubicBezTo>
                <a:cubicBezTo>
                  <a:pt x="21600" y="8192"/>
                  <a:pt x="20771" y="9818"/>
                  <a:pt x="19350" y="11008"/>
                </a:cubicBezTo>
                <a:lnTo>
                  <a:pt x="19350" y="13327"/>
                </a:lnTo>
                <a:cubicBezTo>
                  <a:pt x="19350" y="14081"/>
                  <a:pt x="18460" y="14492"/>
                  <a:pt x="17874" y="14010"/>
                </a:cubicBezTo>
                <a:lnTo>
                  <a:pt x="16170" y="12608"/>
                </a:lnTo>
                <a:cubicBezTo>
                  <a:pt x="15868" y="12685"/>
                  <a:pt x="15561" y="12746"/>
                  <a:pt x="15248" y="12791"/>
                </a:cubicBezTo>
                <a:cubicBezTo>
                  <a:pt x="15248" y="12791"/>
                  <a:pt x="15248" y="12791"/>
                  <a:pt x="15248" y="12791"/>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tx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89302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ite Background_Secur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CA1D991-53AF-3A4C-A70D-518DB8FB751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2" name="Shape">
            <a:extLst>
              <a:ext uri="{FF2B5EF4-FFF2-40B4-BE49-F238E27FC236}">
                <a16:creationId xmlns:a16="http://schemas.microsoft.com/office/drawing/2014/main" id="{8D5C7D28-CDF5-B54D-B707-8CD83E9F7457}"/>
              </a:ext>
            </a:extLst>
          </p:cNvPr>
          <p:cNvSpPr/>
          <p:nvPr userDrawn="1"/>
        </p:nvSpPr>
        <p:spPr>
          <a:xfrm rot="21249345">
            <a:off x="5029435" y="107"/>
            <a:ext cx="3833594" cy="4961109"/>
          </a:xfrm>
          <a:custGeom>
            <a:avLst/>
            <a:gdLst/>
            <a:ahLst/>
            <a:cxnLst>
              <a:cxn ang="0">
                <a:pos x="wd2" y="hd2"/>
              </a:cxn>
              <a:cxn ang="5400000">
                <a:pos x="wd2" y="hd2"/>
              </a:cxn>
              <a:cxn ang="10800000">
                <a:pos x="wd2" y="hd2"/>
              </a:cxn>
              <a:cxn ang="16200000">
                <a:pos x="wd2" y="hd2"/>
              </a:cxn>
            </a:cxnLst>
            <a:rect l="0" t="0" r="r" b="b"/>
            <a:pathLst>
              <a:path w="21600" h="21600" extrusionOk="0">
                <a:moveTo>
                  <a:pt x="1271" y="8836"/>
                </a:moveTo>
                <a:lnTo>
                  <a:pt x="20329" y="8836"/>
                </a:lnTo>
                <a:lnTo>
                  <a:pt x="20329" y="20618"/>
                </a:lnTo>
                <a:lnTo>
                  <a:pt x="1271" y="20618"/>
                </a:lnTo>
                <a:cubicBezTo>
                  <a:pt x="1271" y="20618"/>
                  <a:pt x="1271" y="8836"/>
                  <a:pt x="1271" y="8836"/>
                </a:cubicBezTo>
                <a:close/>
                <a:moveTo>
                  <a:pt x="12960" y="5809"/>
                </a:moveTo>
                <a:lnTo>
                  <a:pt x="12960" y="7855"/>
                </a:lnTo>
                <a:lnTo>
                  <a:pt x="8640" y="7855"/>
                </a:lnTo>
                <a:lnTo>
                  <a:pt x="8640" y="5809"/>
                </a:lnTo>
                <a:cubicBezTo>
                  <a:pt x="8640" y="4907"/>
                  <a:pt x="9605" y="4173"/>
                  <a:pt x="10800" y="4173"/>
                </a:cubicBezTo>
                <a:cubicBezTo>
                  <a:pt x="11995" y="4173"/>
                  <a:pt x="12960" y="4907"/>
                  <a:pt x="12960" y="5809"/>
                </a:cubicBezTo>
                <a:close/>
                <a:moveTo>
                  <a:pt x="4447" y="5809"/>
                </a:moveTo>
                <a:cubicBezTo>
                  <a:pt x="4447" y="3145"/>
                  <a:pt x="7289" y="982"/>
                  <a:pt x="10800" y="982"/>
                </a:cubicBezTo>
                <a:cubicBezTo>
                  <a:pt x="14311" y="982"/>
                  <a:pt x="17153" y="3145"/>
                  <a:pt x="17153" y="5809"/>
                </a:cubicBezTo>
                <a:lnTo>
                  <a:pt x="17153" y="7855"/>
                </a:lnTo>
                <a:lnTo>
                  <a:pt x="14231" y="7855"/>
                </a:lnTo>
                <a:lnTo>
                  <a:pt x="14231" y="5809"/>
                </a:lnTo>
                <a:cubicBezTo>
                  <a:pt x="14231" y="4361"/>
                  <a:pt x="12693" y="3191"/>
                  <a:pt x="10800" y="3191"/>
                </a:cubicBezTo>
                <a:cubicBezTo>
                  <a:pt x="8907" y="3191"/>
                  <a:pt x="7369" y="4361"/>
                  <a:pt x="7369" y="5809"/>
                </a:cubicBezTo>
                <a:lnTo>
                  <a:pt x="7369" y="7855"/>
                </a:lnTo>
                <a:lnTo>
                  <a:pt x="4447" y="7855"/>
                </a:lnTo>
                <a:cubicBezTo>
                  <a:pt x="4447" y="7855"/>
                  <a:pt x="4447" y="5809"/>
                  <a:pt x="4447" y="5809"/>
                </a:cubicBezTo>
                <a:close/>
                <a:moveTo>
                  <a:pt x="21600" y="20618"/>
                </a:moveTo>
                <a:lnTo>
                  <a:pt x="21600" y="8836"/>
                </a:lnTo>
                <a:cubicBezTo>
                  <a:pt x="21600" y="8294"/>
                  <a:pt x="21031" y="7855"/>
                  <a:pt x="20329" y="7855"/>
                </a:cubicBezTo>
                <a:lnTo>
                  <a:pt x="18424" y="7855"/>
                </a:lnTo>
                <a:lnTo>
                  <a:pt x="18424" y="5809"/>
                </a:lnTo>
                <a:cubicBezTo>
                  <a:pt x="18424" y="2599"/>
                  <a:pt x="15008" y="0"/>
                  <a:pt x="10800" y="0"/>
                </a:cubicBezTo>
                <a:cubicBezTo>
                  <a:pt x="6592" y="0"/>
                  <a:pt x="3176" y="2599"/>
                  <a:pt x="3176" y="5809"/>
                </a:cubicBezTo>
                <a:lnTo>
                  <a:pt x="3176" y="7855"/>
                </a:lnTo>
                <a:lnTo>
                  <a:pt x="1271" y="7855"/>
                </a:lnTo>
                <a:cubicBezTo>
                  <a:pt x="569" y="7855"/>
                  <a:pt x="0" y="8294"/>
                  <a:pt x="0" y="8836"/>
                </a:cubicBezTo>
                <a:lnTo>
                  <a:pt x="0" y="20618"/>
                </a:lnTo>
                <a:cubicBezTo>
                  <a:pt x="0" y="21161"/>
                  <a:pt x="569" y="21600"/>
                  <a:pt x="1271" y="21600"/>
                </a:cubicBezTo>
                <a:lnTo>
                  <a:pt x="20329" y="21600"/>
                </a:lnTo>
                <a:cubicBezTo>
                  <a:pt x="21031" y="21600"/>
                  <a:pt x="21600" y="21161"/>
                  <a:pt x="21600" y="20618"/>
                </a:cubicBezTo>
                <a:close/>
                <a:moveTo>
                  <a:pt x="16289" y="11405"/>
                </a:moveTo>
                <a:cubicBezTo>
                  <a:pt x="16559" y="11578"/>
                  <a:pt x="16595" y="11888"/>
                  <a:pt x="16370" y="12096"/>
                </a:cubicBezTo>
                <a:lnTo>
                  <a:pt x="9573" y="18400"/>
                </a:lnTo>
                <a:lnTo>
                  <a:pt x="5268" y="15074"/>
                </a:lnTo>
                <a:cubicBezTo>
                  <a:pt x="5025" y="14879"/>
                  <a:pt x="5032" y="14569"/>
                  <a:pt x="5284" y="14380"/>
                </a:cubicBezTo>
                <a:cubicBezTo>
                  <a:pt x="5530" y="14197"/>
                  <a:pt x="5921" y="14197"/>
                  <a:pt x="6167" y="14380"/>
                </a:cubicBezTo>
                <a:lnTo>
                  <a:pt x="9487" y="16946"/>
                </a:lnTo>
                <a:lnTo>
                  <a:pt x="15394" y="11467"/>
                </a:lnTo>
                <a:cubicBezTo>
                  <a:pt x="15619" y="11259"/>
                  <a:pt x="16020" y="11231"/>
                  <a:pt x="16289" y="11405"/>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tx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0704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Background_Tim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B7BB136-91DC-174E-A4B6-A0B0B1F8DC4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F8DDD1DB-1F2B-7847-B951-A97970EF4F53}"/>
              </a:ext>
            </a:extLst>
          </p:cNvPr>
          <p:cNvSpPr/>
          <p:nvPr userDrawn="1"/>
        </p:nvSpPr>
        <p:spPr>
          <a:xfrm rot="21115734">
            <a:off x="4796678" y="148273"/>
            <a:ext cx="4553790" cy="4934072"/>
          </a:xfrm>
          <a:custGeom>
            <a:avLst/>
            <a:gdLst>
              <a:gd name="connsiteX0" fmla="*/ 2504729 w 4553790"/>
              <a:gd name="connsiteY0" fmla="*/ 2283538 h 4934072"/>
              <a:gd name="connsiteX1" fmla="*/ 2467036 w 4553790"/>
              <a:gd name="connsiteY1" fmla="*/ 2279724 h 4934072"/>
              <a:gd name="connsiteX2" fmla="*/ 2279724 w 4553790"/>
              <a:gd name="connsiteY2" fmla="*/ 2467036 h 4934072"/>
              <a:gd name="connsiteX3" fmla="*/ 2467036 w 4553790"/>
              <a:gd name="connsiteY3" fmla="*/ 2654348 h 4934072"/>
              <a:gd name="connsiteX4" fmla="*/ 2654348 w 4553790"/>
              <a:gd name="connsiteY4" fmla="*/ 2467036 h 4934072"/>
              <a:gd name="connsiteX5" fmla="*/ 2504729 w 4553790"/>
              <a:gd name="connsiteY5" fmla="*/ 2283538 h 4934072"/>
              <a:gd name="connsiteX6" fmla="*/ 1610912 w 4553790"/>
              <a:gd name="connsiteY6" fmla="*/ 1125528 h 4934072"/>
              <a:gd name="connsiteX7" fmla="*/ 1676214 w 4553790"/>
              <a:gd name="connsiteY7" fmla="*/ 1172528 h 4934072"/>
              <a:gd name="connsiteX8" fmla="*/ 2265790 w 4553790"/>
              <a:gd name="connsiteY8" fmla="*/ 2125991 h 4934072"/>
              <a:gd name="connsiteX9" fmla="*/ 2467036 w 4553790"/>
              <a:gd name="connsiteY9" fmla="*/ 2069341 h 4934072"/>
              <a:gd name="connsiteX10" fmla="*/ 2717166 w 4553790"/>
              <a:gd name="connsiteY10" fmla="*/ 2160484 h 4934072"/>
              <a:gd name="connsiteX11" fmla="*/ 3259686 w 4553790"/>
              <a:gd name="connsiteY11" fmla="*/ 1554690 h 4934072"/>
              <a:gd name="connsiteX12" fmla="*/ 3408164 w 4553790"/>
              <a:gd name="connsiteY12" fmla="*/ 1546466 h 4934072"/>
              <a:gd name="connsiteX13" fmla="*/ 3416388 w 4553790"/>
              <a:gd name="connsiteY13" fmla="*/ 1694945 h 4934072"/>
              <a:gd name="connsiteX14" fmla="*/ 2841203 w 4553790"/>
              <a:gd name="connsiteY14" fmla="*/ 2337288 h 4934072"/>
              <a:gd name="connsiteX15" fmla="*/ 2864731 w 4553790"/>
              <a:gd name="connsiteY15" fmla="*/ 2467036 h 4934072"/>
              <a:gd name="connsiteX16" fmla="*/ 2467036 w 4553790"/>
              <a:gd name="connsiteY16" fmla="*/ 2864731 h 4934072"/>
              <a:gd name="connsiteX17" fmla="*/ 2069341 w 4553790"/>
              <a:gd name="connsiteY17" fmla="*/ 2467036 h 4934072"/>
              <a:gd name="connsiteX18" fmla="*/ 2116169 w 4553790"/>
              <a:gd name="connsiteY18" fmla="*/ 2284064 h 4934072"/>
              <a:gd name="connsiteX19" fmla="*/ 1497354 w 4553790"/>
              <a:gd name="connsiteY19" fmla="*/ 1283316 h 4934072"/>
              <a:gd name="connsiteX20" fmla="*/ 1531390 w 4553790"/>
              <a:gd name="connsiteY20" fmla="*/ 1138492 h 4934072"/>
              <a:gd name="connsiteX21" fmla="*/ 1610912 w 4553790"/>
              <a:gd name="connsiteY21" fmla="*/ 1125528 h 4934072"/>
              <a:gd name="connsiteX22" fmla="*/ 2733154 w 4553790"/>
              <a:gd name="connsiteY22" fmla="*/ 759228 h 4934072"/>
              <a:gd name="connsiteX23" fmla="*/ 2572114 w 4553790"/>
              <a:gd name="connsiteY23" fmla="*/ 741938 h 4934072"/>
              <a:gd name="connsiteX24" fmla="*/ 2572114 w 4553790"/>
              <a:gd name="connsiteY24" fmla="*/ 1066079 h 4934072"/>
              <a:gd name="connsiteX25" fmla="*/ 2467036 w 4553790"/>
              <a:gd name="connsiteY25" fmla="*/ 1171157 h 4934072"/>
              <a:gd name="connsiteX26" fmla="*/ 2361959 w 4553790"/>
              <a:gd name="connsiteY26" fmla="*/ 1066079 h 4934072"/>
              <a:gd name="connsiteX27" fmla="*/ 2361959 w 4553790"/>
              <a:gd name="connsiteY27" fmla="*/ 741938 h 4934072"/>
              <a:gd name="connsiteX28" fmla="*/ 741938 w 4553790"/>
              <a:gd name="connsiteY28" fmla="*/ 2361959 h 4934072"/>
              <a:gd name="connsiteX29" fmla="*/ 1066080 w 4553790"/>
              <a:gd name="connsiteY29" fmla="*/ 2361959 h 4934072"/>
              <a:gd name="connsiteX30" fmla="*/ 1171157 w 4553790"/>
              <a:gd name="connsiteY30" fmla="*/ 2467036 h 4934072"/>
              <a:gd name="connsiteX31" fmla="*/ 1066079 w 4553790"/>
              <a:gd name="connsiteY31" fmla="*/ 2572113 h 4934072"/>
              <a:gd name="connsiteX32" fmla="*/ 741938 w 4553790"/>
              <a:gd name="connsiteY32" fmla="*/ 2572113 h 4934072"/>
              <a:gd name="connsiteX33" fmla="*/ 2361959 w 4553790"/>
              <a:gd name="connsiteY33" fmla="*/ 4192362 h 4934072"/>
              <a:gd name="connsiteX34" fmla="*/ 2361958 w 4553790"/>
              <a:gd name="connsiteY34" fmla="*/ 3867993 h 4934072"/>
              <a:gd name="connsiteX35" fmla="*/ 2467036 w 4553790"/>
              <a:gd name="connsiteY35" fmla="*/ 3762915 h 4934072"/>
              <a:gd name="connsiteX36" fmla="*/ 2572113 w 4553790"/>
              <a:gd name="connsiteY36" fmla="*/ 3867993 h 4934072"/>
              <a:gd name="connsiteX37" fmla="*/ 2572113 w 4553790"/>
              <a:gd name="connsiteY37" fmla="*/ 4192362 h 4934072"/>
              <a:gd name="connsiteX38" fmla="*/ 4192134 w 4553790"/>
              <a:gd name="connsiteY38" fmla="*/ 2572113 h 4934072"/>
              <a:gd name="connsiteX39" fmla="*/ 3867993 w 4553790"/>
              <a:gd name="connsiteY39" fmla="*/ 2572114 h 4934072"/>
              <a:gd name="connsiteX40" fmla="*/ 3762915 w 4553790"/>
              <a:gd name="connsiteY40" fmla="*/ 2467036 h 4934072"/>
              <a:gd name="connsiteX41" fmla="*/ 3867993 w 4553790"/>
              <a:gd name="connsiteY41" fmla="*/ 2361959 h 4934072"/>
              <a:gd name="connsiteX42" fmla="*/ 4192134 w 4553790"/>
              <a:gd name="connsiteY42" fmla="*/ 2361959 h 4934072"/>
              <a:gd name="connsiteX43" fmla="*/ 2733154 w 4553790"/>
              <a:gd name="connsiteY43" fmla="*/ 759228 h 4934072"/>
              <a:gd name="connsiteX44" fmla="*/ 2665193 w 4553790"/>
              <a:gd name="connsiteY44" fmla="*/ 536339 h 4934072"/>
              <a:gd name="connsiteX45" fmla="*/ 4368274 w 4553790"/>
              <a:gd name="connsiteY45" fmla="*/ 2076383 h 4934072"/>
              <a:gd name="connsiteX46" fmla="*/ 4396904 w 4553790"/>
              <a:gd name="connsiteY46" fmla="*/ 2263460 h 4934072"/>
              <a:gd name="connsiteX47" fmla="*/ 4264775 w 4553790"/>
              <a:gd name="connsiteY47" fmla="*/ 3195210 h 4934072"/>
              <a:gd name="connsiteX48" fmla="*/ 4255027 w 4553790"/>
              <a:gd name="connsiteY48" fmla="*/ 3221798 h 4934072"/>
              <a:gd name="connsiteX49" fmla="*/ 2467036 w 4553790"/>
              <a:gd name="connsiteY49" fmla="*/ 4408000 h 4934072"/>
              <a:gd name="connsiteX50" fmla="*/ 526301 w 4553790"/>
              <a:gd name="connsiteY50" fmla="*/ 2467036 h 4934072"/>
              <a:gd name="connsiteX51" fmla="*/ 2467036 w 4553790"/>
              <a:gd name="connsiteY51" fmla="*/ 526301 h 4934072"/>
              <a:gd name="connsiteX52" fmla="*/ 2665193 w 4553790"/>
              <a:gd name="connsiteY52" fmla="*/ 536339 h 4934072"/>
              <a:gd name="connsiteX53" fmla="*/ 2718912 w 4553790"/>
              <a:gd name="connsiteY53" fmla="*/ 12761 h 4934072"/>
              <a:gd name="connsiteX54" fmla="*/ 4512159 w 4553790"/>
              <a:gd name="connsiteY54" fmla="*/ 1088664 h 4934072"/>
              <a:gd name="connsiteX55" fmla="*/ 4553790 w 4553790"/>
              <a:gd name="connsiteY55" fmla="*/ 1157118 h 4934072"/>
              <a:gd name="connsiteX56" fmla="*/ 4504646 w 4553790"/>
              <a:gd name="connsiteY56" fmla="*/ 1503677 h 4934072"/>
              <a:gd name="connsiteX57" fmla="*/ 4450908 w 4553790"/>
              <a:gd name="connsiteY57" fmla="*/ 1392295 h 4934072"/>
              <a:gd name="connsiteX58" fmla="*/ 2467036 w 4553790"/>
              <a:gd name="connsiteY58" fmla="*/ 210383 h 4934072"/>
              <a:gd name="connsiteX59" fmla="*/ 210383 w 4553790"/>
              <a:gd name="connsiteY59" fmla="*/ 2467036 h 4934072"/>
              <a:gd name="connsiteX60" fmla="*/ 2467036 w 4553790"/>
              <a:gd name="connsiteY60" fmla="*/ 4723689 h 4934072"/>
              <a:gd name="connsiteX61" fmla="*/ 4061957 w 4553790"/>
              <a:gd name="connsiteY61" fmla="*/ 4062043 h 4934072"/>
              <a:gd name="connsiteX62" fmla="*/ 4156618 w 4553790"/>
              <a:gd name="connsiteY62" fmla="*/ 3957919 h 4934072"/>
              <a:gd name="connsiteX63" fmla="*/ 4107475 w 4553790"/>
              <a:gd name="connsiteY63" fmla="*/ 4304470 h 4934072"/>
              <a:gd name="connsiteX64" fmla="*/ 4035382 w 4553790"/>
              <a:gd name="connsiteY64" fmla="*/ 4370007 h 4934072"/>
              <a:gd name="connsiteX65" fmla="*/ 2467036 w 4553790"/>
              <a:gd name="connsiteY65" fmla="*/ 4934072 h 4934072"/>
              <a:gd name="connsiteX66" fmla="*/ 0 w 4553790"/>
              <a:gd name="connsiteY66" fmla="*/ 2467036 h 4934072"/>
              <a:gd name="connsiteX67" fmla="*/ 2467036 w 4553790"/>
              <a:gd name="connsiteY67" fmla="*/ 0 h 4934072"/>
              <a:gd name="connsiteX68" fmla="*/ 2718912 w 4553790"/>
              <a:gd name="connsiteY68" fmla="*/ 12761 h 493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53790" h="4934072">
                <a:moveTo>
                  <a:pt x="2504729" y="2283538"/>
                </a:moveTo>
                <a:cubicBezTo>
                  <a:pt x="2492549" y="2281038"/>
                  <a:pt x="2479942" y="2279724"/>
                  <a:pt x="2467036" y="2279724"/>
                </a:cubicBezTo>
                <a:cubicBezTo>
                  <a:pt x="2363786" y="2279724"/>
                  <a:pt x="2279724" y="2363786"/>
                  <a:pt x="2279724" y="2467036"/>
                </a:cubicBezTo>
                <a:cubicBezTo>
                  <a:pt x="2279724" y="2570286"/>
                  <a:pt x="2363786" y="2654348"/>
                  <a:pt x="2467036" y="2654348"/>
                </a:cubicBezTo>
                <a:cubicBezTo>
                  <a:pt x="2570286" y="2654348"/>
                  <a:pt x="2654348" y="2570286"/>
                  <a:pt x="2654348" y="2467036"/>
                </a:cubicBezTo>
                <a:cubicBezTo>
                  <a:pt x="2654348" y="2376692"/>
                  <a:pt x="2589988" y="2301039"/>
                  <a:pt x="2504729" y="2283538"/>
                </a:cubicBezTo>
                <a:close/>
                <a:moveTo>
                  <a:pt x="1610912" y="1125528"/>
                </a:moveTo>
                <a:cubicBezTo>
                  <a:pt x="1637153" y="1131696"/>
                  <a:pt x="1661024" y="1147857"/>
                  <a:pt x="1676214" y="1172528"/>
                </a:cubicBezTo>
                <a:lnTo>
                  <a:pt x="2265790" y="2125991"/>
                </a:lnTo>
                <a:cubicBezTo>
                  <a:pt x="2324953" y="2090813"/>
                  <a:pt x="2393253" y="2069341"/>
                  <a:pt x="2467036" y="2069341"/>
                </a:cubicBezTo>
                <a:cubicBezTo>
                  <a:pt x="2562291" y="2069341"/>
                  <a:pt x="2648637" y="2104519"/>
                  <a:pt x="2717166" y="2160484"/>
                </a:cubicBezTo>
                <a:lnTo>
                  <a:pt x="3259686" y="1554690"/>
                </a:lnTo>
                <a:cubicBezTo>
                  <a:pt x="3298518" y="1511288"/>
                  <a:pt x="3364992" y="1507633"/>
                  <a:pt x="3408164" y="1546466"/>
                </a:cubicBezTo>
                <a:cubicBezTo>
                  <a:pt x="3451338" y="1585071"/>
                  <a:pt x="3454992" y="1651544"/>
                  <a:pt x="3416388" y="1694945"/>
                </a:cubicBezTo>
                <a:lnTo>
                  <a:pt x="2841203" y="2337288"/>
                </a:lnTo>
                <a:cubicBezTo>
                  <a:pt x="2855366" y="2378177"/>
                  <a:pt x="2864731" y="2421350"/>
                  <a:pt x="2864731" y="2467036"/>
                </a:cubicBezTo>
                <a:cubicBezTo>
                  <a:pt x="2864731" y="2686328"/>
                  <a:pt x="2686328" y="2864731"/>
                  <a:pt x="2467036" y="2864731"/>
                </a:cubicBezTo>
                <a:cubicBezTo>
                  <a:pt x="2247744" y="2864731"/>
                  <a:pt x="2069341" y="2686328"/>
                  <a:pt x="2069341" y="2467036"/>
                </a:cubicBezTo>
                <a:cubicBezTo>
                  <a:pt x="2069341" y="2400791"/>
                  <a:pt x="2087387" y="2339115"/>
                  <a:pt x="2116169" y="2284064"/>
                </a:cubicBezTo>
                <a:lnTo>
                  <a:pt x="1497354" y="1283316"/>
                </a:lnTo>
                <a:cubicBezTo>
                  <a:pt x="1466744" y="1233746"/>
                  <a:pt x="1482049" y="1169101"/>
                  <a:pt x="1531390" y="1138492"/>
                </a:cubicBezTo>
                <a:cubicBezTo>
                  <a:pt x="1556060" y="1123187"/>
                  <a:pt x="1584671" y="1119361"/>
                  <a:pt x="1610912" y="1125528"/>
                </a:cubicBezTo>
                <a:close/>
                <a:moveTo>
                  <a:pt x="2733154" y="759228"/>
                </a:moveTo>
                <a:cubicBezTo>
                  <a:pt x="2680227" y="751024"/>
                  <a:pt x="2626509" y="745222"/>
                  <a:pt x="2572114" y="741938"/>
                </a:cubicBezTo>
                <a:lnTo>
                  <a:pt x="2572114" y="1066079"/>
                </a:lnTo>
                <a:cubicBezTo>
                  <a:pt x="2572113" y="1124101"/>
                  <a:pt x="2525057" y="1171157"/>
                  <a:pt x="2467036" y="1171157"/>
                </a:cubicBezTo>
                <a:cubicBezTo>
                  <a:pt x="2409015" y="1171157"/>
                  <a:pt x="2361958" y="1124100"/>
                  <a:pt x="2361959" y="1066079"/>
                </a:cubicBezTo>
                <a:lnTo>
                  <a:pt x="2361959" y="741938"/>
                </a:lnTo>
                <a:cubicBezTo>
                  <a:pt x="1491643" y="794477"/>
                  <a:pt x="794477" y="1491643"/>
                  <a:pt x="741938" y="2361959"/>
                </a:cubicBezTo>
                <a:lnTo>
                  <a:pt x="1066080" y="2361959"/>
                </a:lnTo>
                <a:cubicBezTo>
                  <a:pt x="1124100" y="2361959"/>
                  <a:pt x="1171157" y="2409015"/>
                  <a:pt x="1171157" y="2467036"/>
                </a:cubicBezTo>
                <a:cubicBezTo>
                  <a:pt x="1171157" y="2525057"/>
                  <a:pt x="1124101" y="2572113"/>
                  <a:pt x="1066079" y="2572113"/>
                </a:cubicBezTo>
                <a:lnTo>
                  <a:pt x="741938" y="2572113"/>
                </a:lnTo>
                <a:cubicBezTo>
                  <a:pt x="794477" y="3442429"/>
                  <a:pt x="1491643" y="4139595"/>
                  <a:pt x="2361959" y="4192362"/>
                </a:cubicBezTo>
                <a:lnTo>
                  <a:pt x="2361958" y="3867993"/>
                </a:lnTo>
                <a:cubicBezTo>
                  <a:pt x="2361959" y="3809971"/>
                  <a:pt x="2409015" y="3762915"/>
                  <a:pt x="2467036" y="3762915"/>
                </a:cubicBezTo>
                <a:cubicBezTo>
                  <a:pt x="2525057" y="3762915"/>
                  <a:pt x="2572114" y="3809971"/>
                  <a:pt x="2572113" y="3867993"/>
                </a:cubicBezTo>
                <a:lnTo>
                  <a:pt x="2572113" y="4192362"/>
                </a:lnTo>
                <a:cubicBezTo>
                  <a:pt x="3442429" y="4139595"/>
                  <a:pt x="4139595" y="3442429"/>
                  <a:pt x="4192134" y="2572113"/>
                </a:cubicBezTo>
                <a:lnTo>
                  <a:pt x="3867993" y="2572114"/>
                </a:lnTo>
                <a:cubicBezTo>
                  <a:pt x="3809971" y="2572113"/>
                  <a:pt x="3762915" y="2525057"/>
                  <a:pt x="3762915" y="2467036"/>
                </a:cubicBezTo>
                <a:cubicBezTo>
                  <a:pt x="3762915" y="2409015"/>
                  <a:pt x="3809971" y="2361959"/>
                  <a:pt x="3867993" y="2361959"/>
                </a:cubicBezTo>
                <a:lnTo>
                  <a:pt x="4192134" y="2361959"/>
                </a:lnTo>
                <a:cubicBezTo>
                  <a:pt x="4142879" y="1546038"/>
                  <a:pt x="3527057" y="882299"/>
                  <a:pt x="2733154" y="759228"/>
                </a:cubicBezTo>
                <a:close/>
                <a:moveTo>
                  <a:pt x="2665193" y="536339"/>
                </a:moveTo>
                <a:cubicBezTo>
                  <a:pt x="3512318" y="622624"/>
                  <a:pt x="4199962" y="1255923"/>
                  <a:pt x="4368274" y="2076383"/>
                </a:cubicBezTo>
                <a:lnTo>
                  <a:pt x="4396904" y="2263460"/>
                </a:lnTo>
                <a:lnTo>
                  <a:pt x="4264775" y="3195210"/>
                </a:lnTo>
                <a:lnTo>
                  <a:pt x="4255027" y="3221798"/>
                </a:lnTo>
                <a:cubicBezTo>
                  <a:pt x="3960021" y="3918190"/>
                  <a:pt x="3269679" y="4408000"/>
                  <a:pt x="2467036" y="4408000"/>
                </a:cubicBezTo>
                <a:cubicBezTo>
                  <a:pt x="1396845" y="4408000"/>
                  <a:pt x="526301" y="3537227"/>
                  <a:pt x="526301" y="2467036"/>
                </a:cubicBezTo>
                <a:cubicBezTo>
                  <a:pt x="526301" y="1396845"/>
                  <a:pt x="1396845" y="526301"/>
                  <a:pt x="2467036" y="526301"/>
                </a:cubicBezTo>
                <a:cubicBezTo>
                  <a:pt x="2533923" y="526301"/>
                  <a:pt x="2600030" y="529702"/>
                  <a:pt x="2665193" y="536339"/>
                </a:cubicBezTo>
                <a:close/>
                <a:moveTo>
                  <a:pt x="2718912" y="12761"/>
                </a:moveTo>
                <a:cubicBezTo>
                  <a:pt x="3464376" y="88704"/>
                  <a:pt x="4112741" y="497955"/>
                  <a:pt x="4512159" y="1088664"/>
                </a:cubicBezTo>
                <a:lnTo>
                  <a:pt x="4553790" y="1157118"/>
                </a:lnTo>
                <a:lnTo>
                  <a:pt x="4504646" y="1503677"/>
                </a:lnTo>
                <a:lnTo>
                  <a:pt x="4450908" y="1392295"/>
                </a:lnTo>
                <a:cubicBezTo>
                  <a:pt x="4068298" y="688900"/>
                  <a:pt x="3322461" y="210383"/>
                  <a:pt x="2467036" y="210383"/>
                </a:cubicBezTo>
                <a:cubicBezTo>
                  <a:pt x="1222554" y="210384"/>
                  <a:pt x="210384" y="1222782"/>
                  <a:pt x="210383" y="2467036"/>
                </a:cubicBezTo>
                <a:cubicBezTo>
                  <a:pt x="210383" y="3711518"/>
                  <a:pt x="1222553" y="4723688"/>
                  <a:pt x="2467036" y="4723689"/>
                </a:cubicBezTo>
                <a:cubicBezTo>
                  <a:pt x="3089163" y="4723689"/>
                  <a:pt x="3653326" y="4470646"/>
                  <a:pt x="4061957" y="4062043"/>
                </a:cubicBezTo>
                <a:lnTo>
                  <a:pt x="4156618" y="3957919"/>
                </a:lnTo>
                <a:lnTo>
                  <a:pt x="4107475" y="4304470"/>
                </a:lnTo>
                <a:lnTo>
                  <a:pt x="4035382" y="4370007"/>
                </a:lnTo>
                <a:cubicBezTo>
                  <a:pt x="3608763" y="4722235"/>
                  <a:pt x="3062166" y="4934072"/>
                  <a:pt x="2467036" y="4934072"/>
                </a:cubicBezTo>
                <a:cubicBezTo>
                  <a:pt x="1106740" y="4934072"/>
                  <a:pt x="0" y="3827332"/>
                  <a:pt x="0" y="2467036"/>
                </a:cubicBezTo>
                <a:cubicBezTo>
                  <a:pt x="0" y="1106740"/>
                  <a:pt x="1106740" y="0"/>
                  <a:pt x="2467036" y="0"/>
                </a:cubicBezTo>
                <a:cubicBezTo>
                  <a:pt x="2552055" y="0"/>
                  <a:pt x="2636082" y="4323"/>
                  <a:pt x="2718912" y="12761"/>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tx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95359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hite Background_Rocke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A7B2F09-CDDF-3F41-9856-EEF2D794B3C2}"/>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Shape">
            <a:extLst>
              <a:ext uri="{FF2B5EF4-FFF2-40B4-BE49-F238E27FC236}">
                <a16:creationId xmlns:a16="http://schemas.microsoft.com/office/drawing/2014/main" id="{D27B0A65-5806-014A-B0EF-98A131BCEB2A}"/>
              </a:ext>
            </a:extLst>
          </p:cNvPr>
          <p:cNvSpPr/>
          <p:nvPr userDrawn="1"/>
        </p:nvSpPr>
        <p:spPr>
          <a:xfrm rot="21181781">
            <a:off x="4767250" y="325329"/>
            <a:ext cx="4502934" cy="4506079"/>
          </a:xfrm>
          <a:custGeom>
            <a:avLst/>
            <a:gdLst/>
            <a:ahLst/>
            <a:cxnLst>
              <a:cxn ang="0">
                <a:pos x="wd2" y="hd2"/>
              </a:cxn>
              <a:cxn ang="5400000">
                <a:pos x="wd2" y="hd2"/>
              </a:cxn>
              <a:cxn ang="10800000">
                <a:pos x="wd2" y="hd2"/>
              </a:cxn>
              <a:cxn ang="16200000">
                <a:pos x="wd2" y="hd2"/>
              </a:cxn>
            </a:cxnLst>
            <a:rect l="0" t="0" r="r" b="b"/>
            <a:pathLst>
              <a:path w="20998" h="20999" extrusionOk="0">
                <a:moveTo>
                  <a:pt x="2231" y="15652"/>
                </a:moveTo>
                <a:cubicBezTo>
                  <a:pt x="1853" y="15652"/>
                  <a:pt x="1647" y="15212"/>
                  <a:pt x="1889" y="14922"/>
                </a:cubicBezTo>
                <a:lnTo>
                  <a:pt x="4116" y="12251"/>
                </a:lnTo>
                <a:cubicBezTo>
                  <a:pt x="4274" y="12062"/>
                  <a:pt x="4555" y="12036"/>
                  <a:pt x="4744" y="12194"/>
                </a:cubicBezTo>
                <a:cubicBezTo>
                  <a:pt x="4933" y="12351"/>
                  <a:pt x="4958" y="12632"/>
                  <a:pt x="4801" y="12821"/>
                </a:cubicBezTo>
                <a:lnTo>
                  <a:pt x="3182" y="14762"/>
                </a:lnTo>
                <a:lnTo>
                  <a:pt x="4013" y="14762"/>
                </a:lnTo>
                <a:cubicBezTo>
                  <a:pt x="4369" y="14762"/>
                  <a:pt x="4581" y="15158"/>
                  <a:pt x="4384" y="15454"/>
                </a:cubicBezTo>
                <a:lnTo>
                  <a:pt x="2055" y="18944"/>
                </a:lnTo>
                <a:lnTo>
                  <a:pt x="5548" y="16617"/>
                </a:lnTo>
                <a:cubicBezTo>
                  <a:pt x="5844" y="16420"/>
                  <a:pt x="6241" y="16632"/>
                  <a:pt x="6241" y="16988"/>
                </a:cubicBezTo>
                <a:lnTo>
                  <a:pt x="6241" y="17818"/>
                </a:lnTo>
                <a:lnTo>
                  <a:pt x="8183" y="16201"/>
                </a:lnTo>
                <a:cubicBezTo>
                  <a:pt x="8372" y="16043"/>
                  <a:pt x="8653" y="16069"/>
                  <a:pt x="8811" y="16258"/>
                </a:cubicBezTo>
                <a:cubicBezTo>
                  <a:pt x="8968" y="16446"/>
                  <a:pt x="8943" y="16727"/>
                  <a:pt x="8754" y="16885"/>
                </a:cubicBezTo>
                <a:lnTo>
                  <a:pt x="6080" y="19111"/>
                </a:lnTo>
                <a:cubicBezTo>
                  <a:pt x="5790" y="19352"/>
                  <a:pt x="5350" y="19146"/>
                  <a:pt x="5350" y="18769"/>
                </a:cubicBezTo>
                <a:lnTo>
                  <a:pt x="5350" y="17820"/>
                </a:lnTo>
                <a:lnTo>
                  <a:pt x="696" y="20920"/>
                </a:lnTo>
                <a:cubicBezTo>
                  <a:pt x="291" y="21190"/>
                  <a:pt x="-192" y="20708"/>
                  <a:pt x="78" y="20303"/>
                </a:cubicBezTo>
                <a:lnTo>
                  <a:pt x="3181" y="15652"/>
                </a:lnTo>
                <a:cubicBezTo>
                  <a:pt x="3181" y="15652"/>
                  <a:pt x="2231" y="15652"/>
                  <a:pt x="2231" y="15652"/>
                </a:cubicBezTo>
                <a:close/>
                <a:moveTo>
                  <a:pt x="14706" y="7638"/>
                </a:moveTo>
                <a:cubicBezTo>
                  <a:pt x="15444" y="7638"/>
                  <a:pt x="16042" y="7040"/>
                  <a:pt x="16042" y="6302"/>
                </a:cubicBezTo>
                <a:cubicBezTo>
                  <a:pt x="16042" y="5565"/>
                  <a:pt x="15444" y="4967"/>
                  <a:pt x="14706" y="4967"/>
                </a:cubicBezTo>
                <a:cubicBezTo>
                  <a:pt x="13968" y="4967"/>
                  <a:pt x="13369" y="5565"/>
                  <a:pt x="13369" y="6302"/>
                </a:cubicBezTo>
                <a:cubicBezTo>
                  <a:pt x="13369" y="7040"/>
                  <a:pt x="13968" y="7638"/>
                  <a:pt x="14706" y="7638"/>
                </a:cubicBezTo>
                <a:close/>
                <a:moveTo>
                  <a:pt x="14706" y="8529"/>
                </a:moveTo>
                <a:cubicBezTo>
                  <a:pt x="13475" y="8529"/>
                  <a:pt x="12478" y="7532"/>
                  <a:pt x="12478" y="6302"/>
                </a:cubicBezTo>
                <a:cubicBezTo>
                  <a:pt x="12478" y="5073"/>
                  <a:pt x="13475" y="4076"/>
                  <a:pt x="14706" y="4076"/>
                </a:cubicBezTo>
                <a:cubicBezTo>
                  <a:pt x="15936" y="4076"/>
                  <a:pt x="16933" y="5073"/>
                  <a:pt x="16933" y="6302"/>
                </a:cubicBezTo>
                <a:cubicBezTo>
                  <a:pt x="16933" y="7532"/>
                  <a:pt x="15936" y="8529"/>
                  <a:pt x="14706" y="8529"/>
                </a:cubicBezTo>
                <a:close/>
                <a:moveTo>
                  <a:pt x="10531" y="9124"/>
                </a:moveTo>
                <a:lnTo>
                  <a:pt x="5853" y="15134"/>
                </a:lnTo>
                <a:lnTo>
                  <a:pt x="11868" y="10459"/>
                </a:lnTo>
                <a:cubicBezTo>
                  <a:pt x="11868" y="10459"/>
                  <a:pt x="10531" y="9124"/>
                  <a:pt x="10531" y="9124"/>
                </a:cubicBezTo>
                <a:close/>
                <a:moveTo>
                  <a:pt x="11307" y="14978"/>
                </a:moveTo>
                <a:lnTo>
                  <a:pt x="10976" y="15357"/>
                </a:lnTo>
                <a:cubicBezTo>
                  <a:pt x="11396" y="16196"/>
                  <a:pt x="11248" y="17532"/>
                  <a:pt x="10531" y="19364"/>
                </a:cubicBezTo>
                <a:lnTo>
                  <a:pt x="14540" y="16247"/>
                </a:lnTo>
                <a:lnTo>
                  <a:pt x="14212" y="12972"/>
                </a:lnTo>
                <a:cubicBezTo>
                  <a:pt x="13329" y="13669"/>
                  <a:pt x="12361" y="14340"/>
                  <a:pt x="11307" y="14978"/>
                </a:cubicBezTo>
                <a:close/>
                <a:moveTo>
                  <a:pt x="6011" y="9681"/>
                </a:moveTo>
                <a:cubicBezTo>
                  <a:pt x="6653" y="8623"/>
                  <a:pt x="7327" y="7652"/>
                  <a:pt x="8028" y="6766"/>
                </a:cubicBezTo>
                <a:lnTo>
                  <a:pt x="5236" y="6452"/>
                </a:lnTo>
                <a:lnTo>
                  <a:pt x="1620" y="10459"/>
                </a:lnTo>
                <a:cubicBezTo>
                  <a:pt x="3453" y="9743"/>
                  <a:pt x="4790" y="9594"/>
                  <a:pt x="5630" y="10014"/>
                </a:cubicBezTo>
                <a:cubicBezTo>
                  <a:pt x="5630" y="10014"/>
                  <a:pt x="6011" y="9681"/>
                  <a:pt x="6011" y="9681"/>
                </a:cubicBezTo>
                <a:close/>
                <a:moveTo>
                  <a:pt x="8744" y="14016"/>
                </a:moveTo>
                <a:lnTo>
                  <a:pt x="9640" y="14912"/>
                </a:lnTo>
                <a:cubicBezTo>
                  <a:pt x="19812" y="9336"/>
                  <a:pt x="20675" y="1897"/>
                  <a:pt x="19887" y="1110"/>
                </a:cubicBezTo>
                <a:cubicBezTo>
                  <a:pt x="19100" y="323"/>
                  <a:pt x="11656" y="1185"/>
                  <a:pt x="6076" y="11350"/>
                </a:cubicBezTo>
                <a:lnTo>
                  <a:pt x="6972" y="12246"/>
                </a:lnTo>
                <a:lnTo>
                  <a:pt x="9828" y="8577"/>
                </a:lnTo>
                <a:cubicBezTo>
                  <a:pt x="10157" y="8154"/>
                  <a:pt x="10782" y="8115"/>
                  <a:pt x="11161" y="8494"/>
                </a:cubicBezTo>
                <a:lnTo>
                  <a:pt x="12498" y="9830"/>
                </a:lnTo>
                <a:cubicBezTo>
                  <a:pt x="12877" y="10209"/>
                  <a:pt x="12838" y="10834"/>
                  <a:pt x="12415" y="11162"/>
                </a:cubicBezTo>
                <a:cubicBezTo>
                  <a:pt x="12415" y="11162"/>
                  <a:pt x="8744" y="14016"/>
                  <a:pt x="8744" y="14016"/>
                </a:cubicBezTo>
                <a:close/>
                <a:moveTo>
                  <a:pt x="8035" y="14567"/>
                </a:moveTo>
                <a:lnTo>
                  <a:pt x="6400" y="15837"/>
                </a:lnTo>
                <a:cubicBezTo>
                  <a:pt x="5572" y="16481"/>
                  <a:pt x="4506" y="15415"/>
                  <a:pt x="5150" y="14588"/>
                </a:cubicBezTo>
                <a:lnTo>
                  <a:pt x="6421" y="12954"/>
                </a:lnTo>
                <a:lnTo>
                  <a:pt x="5446" y="11980"/>
                </a:lnTo>
                <a:cubicBezTo>
                  <a:pt x="5166" y="11700"/>
                  <a:pt x="5104" y="11269"/>
                  <a:pt x="5295" y="10922"/>
                </a:cubicBezTo>
                <a:cubicBezTo>
                  <a:pt x="5307" y="10899"/>
                  <a:pt x="5320" y="10876"/>
                  <a:pt x="5332" y="10853"/>
                </a:cubicBezTo>
                <a:cubicBezTo>
                  <a:pt x="5298" y="10841"/>
                  <a:pt x="5264" y="10827"/>
                  <a:pt x="5231" y="10810"/>
                </a:cubicBezTo>
                <a:cubicBezTo>
                  <a:pt x="4674" y="10532"/>
                  <a:pt x="3564" y="10655"/>
                  <a:pt x="1945" y="11289"/>
                </a:cubicBezTo>
                <a:cubicBezTo>
                  <a:pt x="1069" y="11631"/>
                  <a:pt x="329" y="10560"/>
                  <a:pt x="958" y="9863"/>
                </a:cubicBezTo>
                <a:lnTo>
                  <a:pt x="4575" y="5856"/>
                </a:lnTo>
                <a:cubicBezTo>
                  <a:pt x="4767" y="5643"/>
                  <a:pt x="5051" y="5535"/>
                  <a:pt x="5336" y="5567"/>
                </a:cubicBezTo>
                <a:lnTo>
                  <a:pt x="8706" y="5946"/>
                </a:lnTo>
                <a:cubicBezTo>
                  <a:pt x="10472" y="3899"/>
                  <a:pt x="12387" y="2367"/>
                  <a:pt x="14366" y="1334"/>
                </a:cubicBezTo>
                <a:cubicBezTo>
                  <a:pt x="16972" y="-28"/>
                  <a:pt x="19627" y="-410"/>
                  <a:pt x="20517" y="480"/>
                </a:cubicBezTo>
                <a:cubicBezTo>
                  <a:pt x="21408" y="1370"/>
                  <a:pt x="21026" y="4023"/>
                  <a:pt x="19663" y="6627"/>
                </a:cubicBezTo>
                <a:cubicBezTo>
                  <a:pt x="18628" y="8607"/>
                  <a:pt x="17092" y="10524"/>
                  <a:pt x="15040" y="12290"/>
                </a:cubicBezTo>
                <a:lnTo>
                  <a:pt x="15427" y="16159"/>
                </a:lnTo>
                <a:cubicBezTo>
                  <a:pt x="15457" y="16463"/>
                  <a:pt x="15329" y="16762"/>
                  <a:pt x="15087" y="16950"/>
                </a:cubicBezTo>
                <a:lnTo>
                  <a:pt x="11078" y="20067"/>
                </a:lnTo>
                <a:cubicBezTo>
                  <a:pt x="10363" y="20622"/>
                  <a:pt x="9371" y="19882"/>
                  <a:pt x="9701" y="19039"/>
                </a:cubicBezTo>
                <a:cubicBezTo>
                  <a:pt x="10334" y="17421"/>
                  <a:pt x="10458" y="16312"/>
                  <a:pt x="10179" y="15755"/>
                </a:cubicBezTo>
                <a:cubicBezTo>
                  <a:pt x="10163" y="15722"/>
                  <a:pt x="10149" y="15689"/>
                  <a:pt x="10137" y="15655"/>
                </a:cubicBezTo>
                <a:cubicBezTo>
                  <a:pt x="10114" y="15668"/>
                  <a:pt x="10091" y="15680"/>
                  <a:pt x="10069" y="15692"/>
                </a:cubicBezTo>
                <a:cubicBezTo>
                  <a:pt x="9721" y="15883"/>
                  <a:pt x="9290" y="15821"/>
                  <a:pt x="9010" y="15541"/>
                </a:cubicBezTo>
                <a:cubicBezTo>
                  <a:pt x="9010" y="15541"/>
                  <a:pt x="8035" y="14567"/>
                  <a:pt x="8035" y="14567"/>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5"/>
            <a:ext cx="4767261" cy="1388254"/>
          </a:xfrm>
        </p:spPr>
        <p:txBody>
          <a:bodyPr anchor="t">
            <a:normAutofit/>
          </a:bodyPr>
          <a:lstStyle>
            <a:lvl1pPr marL="0" indent="0" algn="l">
              <a:buFontTx/>
              <a:buNone/>
              <a:defRPr sz="1600" baseline="0">
                <a:solidFill>
                  <a:schemeClr val="tx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36132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_Four">
    <p:bg>
      <p:bgPr>
        <a:solidFill>
          <a:schemeClr val="tx2"/>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A9949D42-9C87-B141-862A-4E55A8D20E89}"/>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9" name="Oval 28">
            <a:extLst>
              <a:ext uri="{FF2B5EF4-FFF2-40B4-BE49-F238E27FC236}">
                <a16:creationId xmlns:a16="http://schemas.microsoft.com/office/drawing/2014/main" id="{6008CA00-2DFF-044F-AB42-85362D20AB6D}"/>
              </a:ext>
            </a:extLst>
          </p:cNvPr>
          <p:cNvSpPr>
            <a:spLocks noChangeAspect="1"/>
          </p:cNvSpPr>
          <p:nvPr userDrawn="1"/>
        </p:nvSpPr>
        <p:spPr>
          <a:xfrm>
            <a:off x="620953"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8" indent="-91438" algn="ctr">
              <a:spcBef>
                <a:spcPts val="1200"/>
              </a:spcBef>
              <a:buClr>
                <a:schemeClr val="tx2"/>
              </a:buClr>
            </a:pPr>
            <a:endParaRPr lang="en-US" sz="1600" dirty="0">
              <a:solidFill>
                <a:schemeClr val="accent1"/>
              </a:solidFill>
            </a:endParaRPr>
          </a:p>
        </p:txBody>
      </p:sp>
      <p:sp>
        <p:nvSpPr>
          <p:cNvPr id="31" name="Oval 30">
            <a:extLst>
              <a:ext uri="{FF2B5EF4-FFF2-40B4-BE49-F238E27FC236}">
                <a16:creationId xmlns:a16="http://schemas.microsoft.com/office/drawing/2014/main" id="{599C4EEB-263D-6A43-84DA-80632E5541A7}"/>
              </a:ext>
            </a:extLst>
          </p:cNvPr>
          <p:cNvSpPr>
            <a:spLocks noChangeAspect="1"/>
          </p:cNvSpPr>
          <p:nvPr userDrawn="1"/>
        </p:nvSpPr>
        <p:spPr>
          <a:xfrm>
            <a:off x="2836535"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8" indent="-91438" algn="ctr">
              <a:spcBef>
                <a:spcPts val="1200"/>
              </a:spcBef>
              <a:buClr>
                <a:schemeClr val="tx2"/>
              </a:buClr>
            </a:pPr>
            <a:endParaRPr lang="en-US" sz="1600" dirty="0">
              <a:solidFill>
                <a:schemeClr val="accent1"/>
              </a:solidFill>
            </a:endParaRPr>
          </a:p>
        </p:txBody>
      </p:sp>
      <p:sp>
        <p:nvSpPr>
          <p:cNvPr id="32" name="Oval 31">
            <a:extLst>
              <a:ext uri="{FF2B5EF4-FFF2-40B4-BE49-F238E27FC236}">
                <a16:creationId xmlns:a16="http://schemas.microsoft.com/office/drawing/2014/main" id="{208A89D9-1EF0-494C-8F8C-4955DC6D0B4C}"/>
              </a:ext>
            </a:extLst>
          </p:cNvPr>
          <p:cNvSpPr>
            <a:spLocks noChangeAspect="1"/>
          </p:cNvSpPr>
          <p:nvPr userDrawn="1"/>
        </p:nvSpPr>
        <p:spPr>
          <a:xfrm>
            <a:off x="5050055"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8" indent="-91438" algn="ctr">
              <a:spcBef>
                <a:spcPts val="1200"/>
              </a:spcBef>
              <a:buClr>
                <a:schemeClr val="tx2"/>
              </a:buClr>
            </a:pPr>
            <a:endParaRPr lang="en-US" sz="1600" dirty="0">
              <a:solidFill>
                <a:schemeClr val="accent1"/>
              </a:solidFill>
            </a:endParaRPr>
          </a:p>
        </p:txBody>
      </p:sp>
      <p:sp>
        <p:nvSpPr>
          <p:cNvPr id="34" name="Oval 33">
            <a:extLst>
              <a:ext uri="{FF2B5EF4-FFF2-40B4-BE49-F238E27FC236}">
                <a16:creationId xmlns:a16="http://schemas.microsoft.com/office/drawing/2014/main" id="{9D650191-6AEE-7F41-9E7A-65FE36332F78}"/>
              </a:ext>
            </a:extLst>
          </p:cNvPr>
          <p:cNvSpPr>
            <a:spLocks noChangeAspect="1"/>
          </p:cNvSpPr>
          <p:nvPr userDrawn="1"/>
        </p:nvSpPr>
        <p:spPr>
          <a:xfrm>
            <a:off x="7261513"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8" indent="-91438" algn="ctr">
              <a:spcBef>
                <a:spcPts val="1200"/>
              </a:spcBef>
              <a:buClr>
                <a:schemeClr val="tx2"/>
              </a:buClr>
            </a:pPr>
            <a:endParaRPr lang="en-US" sz="1600" dirty="0">
              <a:solidFill>
                <a:schemeClr val="accent1"/>
              </a:solidFill>
            </a:endParaRPr>
          </a:p>
        </p:txBody>
      </p:sp>
      <p:sp>
        <p:nvSpPr>
          <p:cNvPr id="21" name="Picture Placeholder 9"/>
          <p:cNvSpPr>
            <a:spLocks noGrp="1" noChangeAspect="1"/>
          </p:cNvSpPr>
          <p:nvPr>
            <p:ph type="pic" sz="quarter" idx="19" hasCustomPrompt="1"/>
          </p:nvPr>
        </p:nvSpPr>
        <p:spPr>
          <a:xfrm>
            <a:off x="620953"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27" name="Picture Placeholder 9"/>
          <p:cNvSpPr>
            <a:spLocks noGrp="1" noChangeAspect="1"/>
          </p:cNvSpPr>
          <p:nvPr>
            <p:ph type="pic" sz="quarter" idx="21" hasCustomPrompt="1"/>
          </p:nvPr>
        </p:nvSpPr>
        <p:spPr>
          <a:xfrm>
            <a:off x="5050055"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26" name="Picture Placeholder 9"/>
          <p:cNvSpPr>
            <a:spLocks noGrp="1" noChangeAspect="1"/>
          </p:cNvSpPr>
          <p:nvPr>
            <p:ph type="pic" sz="quarter" idx="20" hasCustomPrompt="1"/>
          </p:nvPr>
        </p:nvSpPr>
        <p:spPr>
          <a:xfrm>
            <a:off x="2836535"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
        <p:nvSpPr>
          <p:cNvPr id="90" name="Text Placeholder 66"/>
          <p:cNvSpPr>
            <a:spLocks noGrp="1"/>
          </p:cNvSpPr>
          <p:nvPr userDrawn="1">
            <p:ph type="body" sz="quarter" idx="10" hasCustomPrompt="1"/>
          </p:nvPr>
        </p:nvSpPr>
        <p:spPr>
          <a:xfrm>
            <a:off x="323968" y="2595563"/>
            <a:ext cx="1828410" cy="338328"/>
          </a:xfrm>
        </p:spPr>
        <p:txBody>
          <a:bodyPr anchor="ctr">
            <a:noAutofit/>
          </a:bodyPr>
          <a:lstStyle>
            <a:lvl1pPr marL="0" indent="0" algn="ctr">
              <a:buFontTx/>
              <a:buNone/>
              <a:defRPr sz="11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Name</a:t>
            </a:r>
          </a:p>
        </p:txBody>
      </p:sp>
      <p:sp>
        <p:nvSpPr>
          <p:cNvPr id="91" name="Text Placeholder 66"/>
          <p:cNvSpPr>
            <a:spLocks noGrp="1"/>
          </p:cNvSpPr>
          <p:nvPr>
            <p:ph type="body" sz="quarter" idx="11" hasCustomPrompt="1"/>
          </p:nvPr>
        </p:nvSpPr>
        <p:spPr>
          <a:xfrm>
            <a:off x="324784" y="2933314"/>
            <a:ext cx="1826780" cy="246221"/>
          </a:xfrm>
        </p:spPr>
        <p:txBody>
          <a:bodyPr wrap="square" anchor="t">
            <a:spAutoFit/>
          </a:bodyPr>
          <a:lstStyle>
            <a:lvl1pPr marL="0" indent="0" algn="ctr">
              <a:buFontTx/>
              <a:buNone/>
              <a:defRPr sz="10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Title</a:t>
            </a:r>
          </a:p>
        </p:txBody>
      </p:sp>
      <p:sp>
        <p:nvSpPr>
          <p:cNvPr id="92" name="Text Placeholder 66"/>
          <p:cNvSpPr>
            <a:spLocks noGrp="1"/>
          </p:cNvSpPr>
          <p:nvPr>
            <p:ph type="body" sz="quarter" idx="12" hasCustomPrompt="1"/>
          </p:nvPr>
        </p:nvSpPr>
        <p:spPr>
          <a:xfrm>
            <a:off x="324979" y="3777912"/>
            <a:ext cx="1826388" cy="261610"/>
          </a:xfrm>
        </p:spPr>
        <p:txBody>
          <a:bodyPr wrap="square" anchor="t">
            <a:spAutoFit/>
          </a:bodyPr>
          <a:lstStyle>
            <a:lvl1pPr marL="0" indent="0" algn="ctr">
              <a:buFontTx/>
              <a:buNone/>
              <a:defRPr sz="11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Company Name</a:t>
            </a:r>
          </a:p>
        </p:txBody>
      </p:sp>
      <p:cxnSp>
        <p:nvCxnSpPr>
          <p:cNvPr id="16" name="Straight Connector 15"/>
          <p:cNvCxnSpPr/>
          <p:nvPr userDrawn="1"/>
        </p:nvCxnSpPr>
        <p:spPr>
          <a:xfrm>
            <a:off x="2354580"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4572000"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 Placeholder 66"/>
          <p:cNvSpPr>
            <a:spLocks noGrp="1"/>
          </p:cNvSpPr>
          <p:nvPr>
            <p:ph type="body" sz="quarter" idx="13" hasCustomPrompt="1"/>
          </p:nvPr>
        </p:nvSpPr>
        <p:spPr>
          <a:xfrm>
            <a:off x="2539748" y="2595563"/>
            <a:ext cx="1828017" cy="338328"/>
          </a:xfrm>
        </p:spPr>
        <p:txBody>
          <a:bodyPr anchor="ctr">
            <a:noAutofit/>
          </a:bodyPr>
          <a:lstStyle>
            <a:lvl1pPr marL="0" indent="0" algn="ctr">
              <a:buFontTx/>
              <a:buNone/>
              <a:defRPr sz="11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Name</a:t>
            </a:r>
          </a:p>
        </p:txBody>
      </p:sp>
      <p:sp>
        <p:nvSpPr>
          <p:cNvPr id="66" name="Text Placeholder 66"/>
          <p:cNvSpPr>
            <a:spLocks noGrp="1"/>
          </p:cNvSpPr>
          <p:nvPr>
            <p:ph type="body" sz="quarter" idx="14" hasCustomPrompt="1"/>
          </p:nvPr>
        </p:nvSpPr>
        <p:spPr>
          <a:xfrm>
            <a:off x="2540561" y="2933314"/>
            <a:ext cx="1826388" cy="246221"/>
          </a:xfrm>
        </p:spPr>
        <p:txBody>
          <a:bodyPr wrap="square" anchor="t">
            <a:spAutoFit/>
          </a:bodyPr>
          <a:lstStyle>
            <a:lvl1pPr marL="0" indent="0" algn="ctr">
              <a:buFontTx/>
              <a:buNone/>
              <a:defRPr sz="10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Title</a:t>
            </a:r>
          </a:p>
        </p:txBody>
      </p:sp>
      <p:sp>
        <p:nvSpPr>
          <p:cNvPr id="67" name="Text Placeholder 66"/>
          <p:cNvSpPr>
            <a:spLocks noGrp="1"/>
          </p:cNvSpPr>
          <p:nvPr>
            <p:ph type="body" sz="quarter" idx="15" hasCustomPrompt="1"/>
          </p:nvPr>
        </p:nvSpPr>
        <p:spPr>
          <a:xfrm>
            <a:off x="2540561" y="3777912"/>
            <a:ext cx="1826388" cy="261610"/>
          </a:xfrm>
        </p:spPr>
        <p:txBody>
          <a:bodyPr wrap="square" anchor="t">
            <a:spAutoFit/>
          </a:bodyPr>
          <a:lstStyle>
            <a:lvl1pPr marL="0" indent="0" algn="ctr">
              <a:buFontTx/>
              <a:buNone/>
              <a:defRPr sz="11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Company Name</a:t>
            </a:r>
          </a:p>
        </p:txBody>
      </p:sp>
      <p:sp>
        <p:nvSpPr>
          <p:cNvPr id="68" name="Text Placeholder 66"/>
          <p:cNvSpPr>
            <a:spLocks noGrp="1"/>
          </p:cNvSpPr>
          <p:nvPr>
            <p:ph type="body" sz="quarter" idx="16" hasCustomPrompt="1"/>
          </p:nvPr>
        </p:nvSpPr>
        <p:spPr>
          <a:xfrm>
            <a:off x="4755330" y="2595563"/>
            <a:ext cx="1823893" cy="338328"/>
          </a:xfrm>
        </p:spPr>
        <p:txBody>
          <a:bodyPr anchor="ctr">
            <a:noAutofit/>
          </a:bodyPr>
          <a:lstStyle>
            <a:lvl1pPr marL="0" indent="0" algn="ctr">
              <a:buFontTx/>
              <a:buNone/>
              <a:defRPr sz="11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Name</a:t>
            </a:r>
          </a:p>
        </p:txBody>
      </p:sp>
      <p:sp>
        <p:nvSpPr>
          <p:cNvPr id="69" name="Text Placeholder 66"/>
          <p:cNvSpPr>
            <a:spLocks noGrp="1"/>
          </p:cNvSpPr>
          <p:nvPr>
            <p:ph type="body" sz="quarter" idx="17" hasCustomPrompt="1"/>
          </p:nvPr>
        </p:nvSpPr>
        <p:spPr>
          <a:xfrm>
            <a:off x="4756143" y="2933314"/>
            <a:ext cx="1822267" cy="246221"/>
          </a:xfrm>
        </p:spPr>
        <p:txBody>
          <a:bodyPr wrap="square" anchor="t">
            <a:spAutoFit/>
          </a:bodyPr>
          <a:lstStyle>
            <a:lvl1pPr marL="0" indent="0" algn="ctr">
              <a:buFontTx/>
              <a:buNone/>
              <a:defRPr sz="10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Title</a:t>
            </a:r>
          </a:p>
        </p:txBody>
      </p:sp>
      <p:sp>
        <p:nvSpPr>
          <p:cNvPr id="70" name="Text Placeholder 66"/>
          <p:cNvSpPr>
            <a:spLocks noGrp="1"/>
          </p:cNvSpPr>
          <p:nvPr>
            <p:ph type="body" sz="quarter" idx="18" hasCustomPrompt="1"/>
          </p:nvPr>
        </p:nvSpPr>
        <p:spPr>
          <a:xfrm>
            <a:off x="4756143" y="3777912"/>
            <a:ext cx="1822267" cy="261610"/>
          </a:xfrm>
        </p:spPr>
        <p:txBody>
          <a:bodyPr wrap="square" anchor="t">
            <a:spAutoFit/>
          </a:bodyPr>
          <a:lstStyle>
            <a:lvl1pPr marL="0" indent="0" algn="ctr">
              <a:buFontTx/>
              <a:buNone/>
              <a:defRPr sz="11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Company Name</a:t>
            </a:r>
          </a:p>
        </p:txBody>
      </p:sp>
      <p:sp>
        <p:nvSpPr>
          <p:cNvPr id="59" name="Picture Placeholder 9">
            <a:extLst>
              <a:ext uri="{FF2B5EF4-FFF2-40B4-BE49-F238E27FC236}">
                <a16:creationId xmlns:a16="http://schemas.microsoft.com/office/drawing/2014/main" id="{6C5F0E68-AC0A-724A-BA5D-FFB570DE0FB2}"/>
              </a:ext>
            </a:extLst>
          </p:cNvPr>
          <p:cNvSpPr>
            <a:spLocks noGrp="1" noChangeAspect="1"/>
          </p:cNvSpPr>
          <p:nvPr>
            <p:ph type="pic" sz="quarter" idx="22" hasCustomPrompt="1"/>
          </p:nvPr>
        </p:nvSpPr>
        <p:spPr>
          <a:xfrm>
            <a:off x="7261513"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61" name="Text Placeholder 66">
            <a:extLst>
              <a:ext uri="{FF2B5EF4-FFF2-40B4-BE49-F238E27FC236}">
                <a16:creationId xmlns:a16="http://schemas.microsoft.com/office/drawing/2014/main" id="{6F593F01-16C6-614E-B377-1AD23E817270}"/>
              </a:ext>
            </a:extLst>
          </p:cNvPr>
          <p:cNvSpPr>
            <a:spLocks noGrp="1"/>
          </p:cNvSpPr>
          <p:nvPr>
            <p:ph type="body" sz="quarter" idx="23" hasCustomPrompt="1"/>
          </p:nvPr>
        </p:nvSpPr>
        <p:spPr>
          <a:xfrm>
            <a:off x="6966788" y="2595563"/>
            <a:ext cx="1823893" cy="338328"/>
          </a:xfrm>
        </p:spPr>
        <p:txBody>
          <a:bodyPr anchor="ctr">
            <a:noAutofit/>
          </a:bodyPr>
          <a:lstStyle>
            <a:lvl1pPr marL="0" indent="0" algn="ctr">
              <a:buFontTx/>
              <a:buNone/>
              <a:defRPr sz="11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Name</a:t>
            </a:r>
          </a:p>
        </p:txBody>
      </p:sp>
      <p:sp>
        <p:nvSpPr>
          <p:cNvPr id="62" name="Text Placeholder 66">
            <a:extLst>
              <a:ext uri="{FF2B5EF4-FFF2-40B4-BE49-F238E27FC236}">
                <a16:creationId xmlns:a16="http://schemas.microsoft.com/office/drawing/2014/main" id="{EFD62763-B86C-4448-AEA6-DAF60AC6D19E}"/>
              </a:ext>
            </a:extLst>
          </p:cNvPr>
          <p:cNvSpPr>
            <a:spLocks noGrp="1"/>
          </p:cNvSpPr>
          <p:nvPr>
            <p:ph type="body" sz="quarter" idx="24" hasCustomPrompt="1"/>
          </p:nvPr>
        </p:nvSpPr>
        <p:spPr>
          <a:xfrm>
            <a:off x="6967601" y="2933314"/>
            <a:ext cx="1822267" cy="246221"/>
          </a:xfrm>
        </p:spPr>
        <p:txBody>
          <a:bodyPr wrap="square" anchor="t">
            <a:spAutoFit/>
          </a:bodyPr>
          <a:lstStyle>
            <a:lvl1pPr marL="0" indent="0" algn="ctr">
              <a:buFontTx/>
              <a:buNone/>
              <a:defRPr sz="10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Title</a:t>
            </a:r>
          </a:p>
        </p:txBody>
      </p:sp>
      <p:sp>
        <p:nvSpPr>
          <p:cNvPr id="63" name="Text Placeholder 66">
            <a:extLst>
              <a:ext uri="{FF2B5EF4-FFF2-40B4-BE49-F238E27FC236}">
                <a16:creationId xmlns:a16="http://schemas.microsoft.com/office/drawing/2014/main" id="{43654C28-A260-FC45-B0F6-50DB5AE61CDF}"/>
              </a:ext>
            </a:extLst>
          </p:cNvPr>
          <p:cNvSpPr>
            <a:spLocks noGrp="1"/>
          </p:cNvSpPr>
          <p:nvPr>
            <p:ph type="body" sz="quarter" idx="25" hasCustomPrompt="1"/>
          </p:nvPr>
        </p:nvSpPr>
        <p:spPr>
          <a:xfrm>
            <a:off x="6967601" y="3777912"/>
            <a:ext cx="1822267" cy="261610"/>
          </a:xfrm>
        </p:spPr>
        <p:txBody>
          <a:bodyPr wrap="square" anchor="t">
            <a:spAutoFit/>
          </a:bodyPr>
          <a:lstStyle>
            <a:lvl1pPr marL="0" indent="0" algn="ctr">
              <a:buFontTx/>
              <a:buNone/>
              <a:defRPr sz="1100" baseline="0">
                <a:solidFill>
                  <a:schemeClr val="bg1"/>
                </a:solidFill>
              </a:defRPr>
            </a:lvl1pPr>
            <a:lvl2pPr marL="365751" indent="0">
              <a:buFontTx/>
              <a:buNone/>
              <a:defRPr sz="1100"/>
            </a:lvl2pPr>
            <a:lvl3pPr marL="685783" indent="0">
              <a:buFontTx/>
              <a:buNone/>
              <a:defRPr sz="1100"/>
            </a:lvl3pPr>
            <a:lvl4pPr marL="1028675" indent="0">
              <a:buFontTx/>
              <a:buNone/>
              <a:defRPr sz="1100"/>
            </a:lvl4pPr>
            <a:lvl5pPr marL="1371566" indent="0">
              <a:buFontTx/>
              <a:buNone/>
              <a:defRPr sz="1100"/>
            </a:lvl5pPr>
          </a:lstStyle>
          <a:p>
            <a:pPr lvl="0"/>
            <a:r>
              <a:rPr lang="en-US" dirty="0"/>
              <a:t>Insert Company Name</a:t>
            </a:r>
          </a:p>
        </p:txBody>
      </p:sp>
      <p:cxnSp>
        <p:nvCxnSpPr>
          <p:cNvPr id="64" name="Straight Connector 63">
            <a:extLst>
              <a:ext uri="{FF2B5EF4-FFF2-40B4-BE49-F238E27FC236}">
                <a16:creationId xmlns:a16="http://schemas.microsoft.com/office/drawing/2014/main" id="{C1D0843D-FDF3-9A46-A14A-DAD637BE0559}"/>
              </a:ext>
            </a:extLst>
          </p:cNvPr>
          <p:cNvCxnSpPr/>
          <p:nvPr userDrawn="1"/>
        </p:nvCxnSpPr>
        <p:spPr>
          <a:xfrm>
            <a:off x="6789420"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0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aptop">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8" lvl="0" indent="-91438" algn="ctr" defTabSz="914378"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sp>
        <p:nvSpPr>
          <p:cNvPr id="3" name="Picture Placeholder 2">
            <a:extLst>
              <a:ext uri="{FF2B5EF4-FFF2-40B4-BE49-F238E27FC236}">
                <a16:creationId xmlns:a16="http://schemas.microsoft.com/office/drawing/2014/main" id="{D24A9CFD-2A42-094C-BE54-1D6C2FEEF449}"/>
              </a:ext>
            </a:extLst>
          </p:cNvPr>
          <p:cNvSpPr>
            <a:spLocks noGrp="1"/>
          </p:cNvSpPr>
          <p:nvPr>
            <p:ph type="pic" sz="quarter" idx="10" hasCustomPrompt="1"/>
          </p:nvPr>
        </p:nvSpPr>
        <p:spPr>
          <a:xfrm>
            <a:off x="2202512" y="1489894"/>
            <a:ext cx="4746929" cy="2672370"/>
          </a:xfrm>
          <a:solidFill>
            <a:schemeClr val="bg1">
              <a:lumMod val="95000"/>
            </a:schemeClr>
          </a:solidFill>
        </p:spPr>
        <p:txBody>
          <a:bodyPr/>
          <a:lstStyle>
            <a:lvl1pPr marL="0" indent="0" algn="l">
              <a:buNone/>
              <a:defRPr/>
            </a:lvl1pPr>
          </a:lstStyle>
          <a:p>
            <a:r>
              <a:rPr lang="en-US" dirty="0"/>
              <a:t> </a:t>
            </a:r>
          </a:p>
        </p:txBody>
      </p:sp>
    </p:spTree>
    <p:extLst>
      <p:ext uri="{BB962C8B-B14F-4D97-AF65-F5344CB8AC3E}">
        <p14:creationId xmlns:p14="http://schemas.microsoft.com/office/powerpoint/2010/main" val="31066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let">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8" lvl="0" indent="-91438" algn="ctr" defTabSz="914378"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sp>
        <p:nvSpPr>
          <p:cNvPr id="3" name="Picture Placeholder 2">
            <a:extLst>
              <a:ext uri="{FF2B5EF4-FFF2-40B4-BE49-F238E27FC236}">
                <a16:creationId xmlns:a16="http://schemas.microsoft.com/office/drawing/2014/main" id="{D24A9CFD-2A42-094C-BE54-1D6C2FEEF449}"/>
              </a:ext>
            </a:extLst>
          </p:cNvPr>
          <p:cNvSpPr>
            <a:spLocks noGrp="1"/>
          </p:cNvSpPr>
          <p:nvPr>
            <p:ph type="pic" sz="quarter" idx="10" hasCustomPrompt="1"/>
          </p:nvPr>
        </p:nvSpPr>
        <p:spPr>
          <a:xfrm>
            <a:off x="2501719" y="1289050"/>
            <a:ext cx="4114800" cy="3074058"/>
          </a:xfrm>
          <a:solidFill>
            <a:schemeClr val="bg1">
              <a:lumMod val="95000"/>
            </a:schemeClr>
          </a:solidFill>
        </p:spPr>
        <p:txBody>
          <a:bodyPr/>
          <a:lstStyle>
            <a:lvl1pPr marL="0" indent="0" algn="l">
              <a:buNone/>
              <a:defRPr/>
            </a:lvl1pPr>
          </a:lstStyle>
          <a:p>
            <a:r>
              <a:rPr lang="en-US" dirty="0"/>
              <a:t> </a:t>
            </a:r>
          </a:p>
        </p:txBody>
      </p:sp>
    </p:spTree>
    <p:extLst>
      <p:ext uri="{BB962C8B-B14F-4D97-AF65-F5344CB8AC3E}">
        <p14:creationId xmlns:p14="http://schemas.microsoft.com/office/powerpoint/2010/main" val="158826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hone">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8" lvl="0" indent="-91438" algn="ctr" defTabSz="914378"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sp>
        <p:nvSpPr>
          <p:cNvPr id="3" name="Picture Placeholder 2">
            <a:extLst>
              <a:ext uri="{FF2B5EF4-FFF2-40B4-BE49-F238E27FC236}">
                <a16:creationId xmlns:a16="http://schemas.microsoft.com/office/drawing/2014/main" id="{D24A9CFD-2A42-094C-BE54-1D6C2FEEF449}"/>
              </a:ext>
            </a:extLst>
          </p:cNvPr>
          <p:cNvSpPr>
            <a:spLocks noGrp="1"/>
          </p:cNvSpPr>
          <p:nvPr>
            <p:ph type="pic" sz="quarter" idx="10" hasCustomPrompt="1"/>
          </p:nvPr>
        </p:nvSpPr>
        <p:spPr>
          <a:xfrm>
            <a:off x="3789488" y="1563224"/>
            <a:ext cx="1581912" cy="2816352"/>
          </a:xfrm>
          <a:solidFill>
            <a:schemeClr val="bg1">
              <a:lumMod val="95000"/>
            </a:schemeClr>
          </a:solidFill>
        </p:spPr>
        <p:txBody>
          <a:bodyPr/>
          <a:lstStyle>
            <a:lvl1pPr marL="0" indent="0" algn="l">
              <a:buNone/>
              <a:defRPr/>
            </a:lvl1pPr>
          </a:lstStyle>
          <a:p>
            <a:r>
              <a:rPr lang="en-US" dirty="0"/>
              <a:t> </a:t>
            </a:r>
          </a:p>
        </p:txBody>
      </p:sp>
    </p:spTree>
    <p:extLst>
      <p:ext uri="{BB962C8B-B14F-4D97-AF65-F5344CB8AC3E}">
        <p14:creationId xmlns:p14="http://schemas.microsoft.com/office/powerpoint/2010/main" val="55416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Section Title">
    <p:bg>
      <p:bgPr>
        <a:solidFill>
          <a:schemeClr val="tx2"/>
        </a:solid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4B8B5959-149B-2647-883A-8A50845DD075}"/>
              </a:ext>
            </a:extLst>
          </p:cNvPr>
          <p:cNvPicPr>
            <a:picLocks noChangeAspect="1"/>
          </p:cNvPicPr>
          <p:nvPr userDrawn="1"/>
        </p:nvPicPr>
        <p:blipFill>
          <a:blip r:embed="rId19"/>
          <a:stretch>
            <a:fillRect/>
          </a:stretch>
        </p:blipFill>
        <p:spPr>
          <a:xfrm>
            <a:off x="0" y="0"/>
            <a:ext cx="9144000" cy="5143500"/>
          </a:xfrm>
          <a:prstGeom prst="rect">
            <a:avLst/>
          </a:prstGeom>
        </p:spPr>
      </p:pic>
      <p:sp>
        <p:nvSpPr>
          <p:cNvPr id="42"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
        <p:nvSpPr>
          <p:cNvPr id="21" name="cloud" hidden="1"/>
          <p:cNvSpPr>
            <a:spLocks noChangeAspect="1"/>
          </p:cNvSpPr>
          <p:nvPr userDrawn="1">
            <p:custDataLst>
              <p:tags r:id="rId1"/>
            </p:custDataLst>
          </p:nvPr>
        </p:nvSpPr>
        <p:spPr bwMode="auto">
          <a:xfrm>
            <a:off x="1163749" y="297817"/>
            <a:ext cx="1370909" cy="71255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2" name="cloud" hidden="1"/>
          <p:cNvSpPr>
            <a:spLocks noChangeAspect="1"/>
          </p:cNvSpPr>
          <p:nvPr userDrawn="1">
            <p:custDataLst>
              <p:tags r:id="rId2"/>
            </p:custDataLst>
          </p:nvPr>
        </p:nvSpPr>
        <p:spPr bwMode="auto">
          <a:xfrm>
            <a:off x="4737750" y="859291"/>
            <a:ext cx="812944" cy="42254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3" name="cloud" hidden="1"/>
          <p:cNvSpPr>
            <a:spLocks noChangeAspect="1"/>
          </p:cNvSpPr>
          <p:nvPr userDrawn="1">
            <p:custDataLst>
              <p:tags r:id="rId3"/>
            </p:custDataLst>
          </p:nvPr>
        </p:nvSpPr>
        <p:spPr bwMode="auto">
          <a:xfrm>
            <a:off x="7384888" y="1692855"/>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4" name="cloud" hidden="1"/>
          <p:cNvSpPr>
            <a:spLocks noChangeAspect="1"/>
          </p:cNvSpPr>
          <p:nvPr userDrawn="1">
            <p:custDataLst>
              <p:tags r:id="rId4"/>
            </p:custDataLst>
          </p:nvPr>
        </p:nvSpPr>
        <p:spPr bwMode="auto">
          <a:xfrm>
            <a:off x="2035230" y="2308830"/>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5" name="cloud" hidden="1"/>
          <p:cNvSpPr>
            <a:spLocks noChangeAspect="1"/>
          </p:cNvSpPr>
          <p:nvPr userDrawn="1">
            <p:custDataLst>
              <p:tags r:id="rId5"/>
            </p:custDataLst>
          </p:nvPr>
        </p:nvSpPr>
        <p:spPr bwMode="auto">
          <a:xfrm>
            <a:off x="2883525" y="1640038"/>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6" name="cloud" hidden="1"/>
          <p:cNvSpPr>
            <a:spLocks noChangeAspect="1"/>
          </p:cNvSpPr>
          <p:nvPr userDrawn="1">
            <p:custDataLst>
              <p:tags r:id="rId6"/>
            </p:custDataLst>
          </p:nvPr>
        </p:nvSpPr>
        <p:spPr bwMode="auto">
          <a:xfrm>
            <a:off x="7791359" y="4204831"/>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7" name="cloud" hidden="1"/>
          <p:cNvSpPr>
            <a:spLocks noChangeAspect="1"/>
          </p:cNvSpPr>
          <p:nvPr userDrawn="1">
            <p:custDataLst>
              <p:tags r:id="rId7"/>
            </p:custDataLst>
          </p:nvPr>
        </p:nvSpPr>
        <p:spPr bwMode="auto">
          <a:xfrm>
            <a:off x="5304135" y="4491267"/>
            <a:ext cx="682723" cy="354856"/>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8" name="cloud" hidden="1"/>
          <p:cNvSpPr>
            <a:spLocks noChangeAspect="1"/>
          </p:cNvSpPr>
          <p:nvPr userDrawn="1">
            <p:custDataLst>
              <p:tags r:id="rId8"/>
            </p:custDataLst>
          </p:nvPr>
        </p:nvSpPr>
        <p:spPr bwMode="auto">
          <a:xfrm>
            <a:off x="7538176" y="3244978"/>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9" name="cloud" hidden="1"/>
          <p:cNvSpPr>
            <a:spLocks noChangeAspect="1"/>
          </p:cNvSpPr>
          <p:nvPr userDrawn="1">
            <p:custDataLst>
              <p:tags r:id="rId9"/>
            </p:custDataLst>
          </p:nvPr>
        </p:nvSpPr>
        <p:spPr bwMode="auto">
          <a:xfrm>
            <a:off x="6254203" y="1121570"/>
            <a:ext cx="308333" cy="160261"/>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0" name="cloud" hidden="1"/>
          <p:cNvSpPr>
            <a:spLocks noChangeAspect="1"/>
          </p:cNvSpPr>
          <p:nvPr userDrawn="1">
            <p:custDataLst>
              <p:tags r:id="rId10"/>
            </p:custDataLst>
          </p:nvPr>
        </p:nvSpPr>
        <p:spPr bwMode="auto">
          <a:xfrm>
            <a:off x="631081" y="1422913"/>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1" name="cloud" hidden="1"/>
          <p:cNvSpPr>
            <a:spLocks noChangeAspect="1"/>
          </p:cNvSpPr>
          <p:nvPr userDrawn="1">
            <p:custDataLst>
              <p:tags r:id="rId11"/>
            </p:custDataLst>
          </p:nvPr>
        </p:nvSpPr>
        <p:spPr bwMode="auto">
          <a:xfrm>
            <a:off x="3017008" y="4682820"/>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2" name="cloud" hidden="1"/>
          <p:cNvSpPr>
            <a:spLocks noChangeAspect="1"/>
          </p:cNvSpPr>
          <p:nvPr userDrawn="1">
            <p:custDataLst>
              <p:tags r:id="rId12"/>
            </p:custDataLst>
          </p:nvPr>
        </p:nvSpPr>
        <p:spPr bwMode="auto">
          <a:xfrm>
            <a:off x="631081" y="3818563"/>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7" name="cloud" hidden="1"/>
          <p:cNvSpPr>
            <a:spLocks noChangeAspect="1"/>
          </p:cNvSpPr>
          <p:nvPr userDrawn="1">
            <p:custDataLst>
              <p:tags r:id="rId13"/>
            </p:custDataLst>
          </p:nvPr>
        </p:nvSpPr>
        <p:spPr bwMode="auto">
          <a:xfrm>
            <a:off x="1442731" y="3081684"/>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3" name="cloud" hidden="1"/>
          <p:cNvSpPr>
            <a:spLocks noChangeAspect="1"/>
          </p:cNvSpPr>
          <p:nvPr userDrawn="1">
            <p:custDataLst>
              <p:tags r:id="rId14"/>
            </p:custDataLst>
          </p:nvPr>
        </p:nvSpPr>
        <p:spPr bwMode="auto">
          <a:xfrm>
            <a:off x="631081" y="2616523"/>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4" name="cloud" hidden="1"/>
          <p:cNvSpPr>
            <a:spLocks noChangeAspect="1"/>
          </p:cNvSpPr>
          <p:nvPr userDrawn="1">
            <p:custDataLst>
              <p:tags r:id="rId15"/>
            </p:custDataLst>
          </p:nvPr>
        </p:nvSpPr>
        <p:spPr bwMode="auto">
          <a:xfrm>
            <a:off x="8248640" y="2259561"/>
            <a:ext cx="656503" cy="341227"/>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5" name="cloud" hidden="1"/>
          <p:cNvSpPr>
            <a:spLocks noChangeAspect="1"/>
          </p:cNvSpPr>
          <p:nvPr userDrawn="1">
            <p:custDataLst>
              <p:tags r:id="rId16"/>
            </p:custDataLst>
          </p:nvPr>
        </p:nvSpPr>
        <p:spPr bwMode="auto">
          <a:xfrm>
            <a:off x="6709972" y="149578"/>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6" name="cloud" hidden="1"/>
          <p:cNvSpPr>
            <a:spLocks noChangeAspect="1"/>
          </p:cNvSpPr>
          <p:nvPr userDrawn="1">
            <p:custDataLst>
              <p:tags r:id="rId17"/>
            </p:custDataLst>
          </p:nvPr>
        </p:nvSpPr>
        <p:spPr bwMode="auto">
          <a:xfrm>
            <a:off x="3523376" y="589348"/>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 name="Title 1"/>
          <p:cNvSpPr>
            <a:spLocks noGrp="1"/>
          </p:cNvSpPr>
          <p:nvPr>
            <p:ph type="ctrTitle"/>
          </p:nvPr>
        </p:nvSpPr>
        <p:spPr>
          <a:xfrm>
            <a:off x="685800" y="1482031"/>
            <a:ext cx="7772400" cy="1234316"/>
          </a:xfrm>
        </p:spPr>
        <p:txBody>
          <a:bodyPr vert="horz" lIns="91440" tIns="45720" rIns="91440" bIns="45720" rtlCol="0" anchor="b">
            <a:noAutofit/>
          </a:bodyPr>
          <a:lstStyle>
            <a:lvl1pPr algn="ctr">
              <a:spcBef>
                <a:spcPts val="0"/>
              </a:spcBef>
              <a:defRPr lang="en-US" sz="3200" dirty="0">
                <a:solidFill>
                  <a:schemeClr val="bg1"/>
                </a:solidFill>
              </a:defRPr>
            </a:lvl1pPr>
          </a:lstStyle>
          <a:p>
            <a:pPr marL="0" lvl="0" indent="0" algn="ctr" defTabSz="914378">
              <a:spcBef>
                <a:spcPct val="20000"/>
              </a:spcBef>
              <a:buClr>
                <a:srgbClr val="0067AB"/>
              </a:buClr>
              <a:buFont typeface="Arial" panose="020B0604020202020204" pitchFamily="34" charset="0"/>
            </a:pPr>
            <a:r>
              <a:rPr lang="en-US"/>
              <a:t>Click to edit Master title style</a:t>
            </a:r>
            <a:endParaRPr lang="en-US" dirty="0"/>
          </a:p>
        </p:txBody>
      </p:sp>
      <p:sp>
        <p:nvSpPr>
          <p:cNvPr id="3" name="Subtitle 2"/>
          <p:cNvSpPr>
            <a:spLocks noGrp="1"/>
          </p:cNvSpPr>
          <p:nvPr>
            <p:ph type="subTitle" idx="1"/>
          </p:nvPr>
        </p:nvSpPr>
        <p:spPr>
          <a:xfrm>
            <a:off x="685800" y="2823764"/>
            <a:ext cx="7772400" cy="338554"/>
          </a:xfrm>
          <a:noFill/>
        </p:spPr>
        <p:txBody>
          <a:bodyPr vert="horz" wrap="square" lIns="91440" tIns="45720" rIns="91440" bIns="45720" rtlCol="0" anchor="t">
            <a:spAutoFit/>
          </a:bodyPr>
          <a:lstStyle>
            <a:lvl1pPr marL="0" indent="-285743" algn="ctr">
              <a:buNone/>
              <a:defRPr lang="en-US" sz="1600" baseline="0" dirty="0">
                <a:solidFill>
                  <a:schemeClr val="bg1"/>
                </a:solidFill>
                <a:latin typeface="Arial"/>
              </a:defRPr>
            </a:lvl1pPr>
          </a:lstStyle>
          <a:p>
            <a:pPr lvl="0" indent="0" algn="ctr"/>
            <a:r>
              <a:rPr lang="en-US"/>
              <a:t>Click to edit Master subtitle style</a:t>
            </a:r>
            <a:endParaRPr lang="en-US" dirty="0"/>
          </a:p>
        </p:txBody>
      </p:sp>
    </p:spTree>
    <p:extLst>
      <p:ext uri="{BB962C8B-B14F-4D97-AF65-F5344CB8AC3E}">
        <p14:creationId xmlns:p14="http://schemas.microsoft.com/office/powerpoint/2010/main" val="300685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fill="hold" grpId="0" nodeType="withEffect">
                                  <p:stCondLst>
                                    <p:cond delay="2000"/>
                                  </p:stCondLst>
                                  <p:childTnLst>
                                    <p:animMotion origin="layout" path="M 3.05556E-6 -4.93827E-7 L -0.11979 -4.93827E-7 " pathEditMode="relative" rAng="0" ptsTypes="AA">
                                      <p:cBhvr>
                                        <p:cTn id="6" dur="3000" fill="hold"/>
                                        <p:tgtEl>
                                          <p:spTgt spid="21"/>
                                        </p:tgtEl>
                                        <p:attrNameLst>
                                          <p:attrName>ppt_x</p:attrName>
                                          <p:attrName>ppt_y</p:attrName>
                                        </p:attrNameLst>
                                      </p:cBhvr>
                                      <p:rCtr x="-5990" y="0"/>
                                    </p:animMotion>
                                  </p:childTnLst>
                                </p:cTn>
                              </p:par>
                              <p:par>
                                <p:cTn id="7" presetID="1" presetClass="emph" presetSubtype="2" repeatCount="indefinite" accel="50000" decel="50000" autoRev="1" fill="hold" nodeType="withEffect">
                                  <p:stCondLst>
                                    <p:cond delay="2000"/>
                                  </p:stCondLst>
                                  <p:childTnLst>
                                    <p:animClr clrSpc="rgb" dir="cw">
                                      <p:cBhvr>
                                        <p:cTn id="8" dur="1500" fill="hold"/>
                                        <p:tgtEl>
                                          <p:spTgt spid="21"/>
                                        </p:tgtEl>
                                        <p:attrNameLst>
                                          <p:attrName>fillcolor</p:attrName>
                                        </p:attrNameLst>
                                      </p:cBhvr>
                                      <p:to>
                                        <a:schemeClr val="bg1"/>
                                      </p:to>
                                    </p:animClr>
                                    <p:set>
                                      <p:cBhvr>
                                        <p:cTn id="9" dur="1500" fill="hold"/>
                                        <p:tgtEl>
                                          <p:spTgt spid="21"/>
                                        </p:tgtEl>
                                        <p:attrNameLst>
                                          <p:attrName>fill.type</p:attrName>
                                        </p:attrNameLst>
                                      </p:cBhvr>
                                      <p:to>
                                        <p:strVal val="solid"/>
                                      </p:to>
                                    </p:set>
                                    <p:set>
                                      <p:cBhvr>
                                        <p:cTn id="10" dur="1500" fill="hold"/>
                                        <p:tgtEl>
                                          <p:spTgt spid="21"/>
                                        </p:tgtEl>
                                        <p:attrNameLst>
                                          <p:attrName>fill.on</p:attrName>
                                        </p:attrNameLst>
                                      </p:cBhvr>
                                      <p:to>
                                        <p:strVal val="true"/>
                                      </p:to>
                                    </p:set>
                                  </p:childTnLst>
                                </p:cTn>
                              </p:par>
                              <p:par>
                                <p:cTn id="11" presetID="35" presetClass="path" presetSubtype="0" repeatCount="indefinite" fill="hold" grpId="0" nodeType="withEffect">
                                  <p:stCondLst>
                                    <p:cond delay="0"/>
                                  </p:stCondLst>
                                  <p:childTnLst>
                                    <p:animMotion origin="layout" path="M 0 -4.69136E-6 L -0.08021 -4.69136E-6 " pathEditMode="relative" rAng="0" ptsTypes="AA">
                                      <p:cBhvr>
                                        <p:cTn id="12" dur="3000" fill="hold"/>
                                        <p:tgtEl>
                                          <p:spTgt spid="22"/>
                                        </p:tgtEl>
                                        <p:attrNameLst>
                                          <p:attrName>ppt_x</p:attrName>
                                          <p:attrName>ppt_y</p:attrName>
                                        </p:attrNameLst>
                                      </p:cBhvr>
                                      <p:rCtr x="-4010" y="0"/>
                                    </p:animMotion>
                                  </p:childTnLst>
                                </p:cTn>
                              </p:par>
                              <p:par>
                                <p:cTn id="13" presetID="1" presetClass="emph" presetSubtype="2" repeatCount="indefinite" accel="50000" decel="50000" autoRev="1" fill="hold" nodeType="withEffect">
                                  <p:stCondLst>
                                    <p:cond delay="0"/>
                                  </p:stCondLst>
                                  <p:childTnLst>
                                    <p:animClr clrSpc="rgb" dir="cw">
                                      <p:cBhvr>
                                        <p:cTn id="14" dur="1500" fill="hold"/>
                                        <p:tgtEl>
                                          <p:spTgt spid="22"/>
                                        </p:tgtEl>
                                        <p:attrNameLst>
                                          <p:attrName>fillcolor</p:attrName>
                                        </p:attrNameLst>
                                      </p:cBhvr>
                                      <p:to>
                                        <a:schemeClr val="bg1"/>
                                      </p:to>
                                    </p:animClr>
                                    <p:set>
                                      <p:cBhvr>
                                        <p:cTn id="15" dur="1500" fill="hold"/>
                                        <p:tgtEl>
                                          <p:spTgt spid="22"/>
                                        </p:tgtEl>
                                        <p:attrNameLst>
                                          <p:attrName>fill.type</p:attrName>
                                        </p:attrNameLst>
                                      </p:cBhvr>
                                      <p:to>
                                        <p:strVal val="solid"/>
                                      </p:to>
                                    </p:set>
                                    <p:set>
                                      <p:cBhvr>
                                        <p:cTn id="16" dur="1500" fill="hold"/>
                                        <p:tgtEl>
                                          <p:spTgt spid="22"/>
                                        </p:tgtEl>
                                        <p:attrNameLst>
                                          <p:attrName>fill.on</p:attrName>
                                        </p:attrNameLst>
                                      </p:cBhvr>
                                      <p:to>
                                        <p:strVal val="true"/>
                                      </p:to>
                                    </p:set>
                                  </p:childTnLst>
                                </p:cTn>
                              </p:par>
                              <p:par>
                                <p:cTn id="17" presetID="35" presetClass="path" presetSubtype="0" repeatCount="indefinite" fill="hold" grpId="0" nodeType="withEffect">
                                  <p:stCondLst>
                                    <p:cond delay="700"/>
                                  </p:stCondLst>
                                  <p:childTnLst>
                                    <p:animMotion origin="layout" path="M -1.11111E-6 -2.71605E-6 L -0.05625 -2.71605E-6 " pathEditMode="relative" rAng="0" ptsTypes="AA">
                                      <p:cBhvr>
                                        <p:cTn id="18" dur="3000" fill="hold"/>
                                        <p:tgtEl>
                                          <p:spTgt spid="23"/>
                                        </p:tgtEl>
                                        <p:attrNameLst>
                                          <p:attrName>ppt_x</p:attrName>
                                          <p:attrName>ppt_y</p:attrName>
                                        </p:attrNameLst>
                                      </p:cBhvr>
                                      <p:rCtr x="-2812" y="0"/>
                                    </p:animMotion>
                                  </p:childTnLst>
                                </p:cTn>
                              </p:par>
                              <p:par>
                                <p:cTn id="19" presetID="1" presetClass="emph" presetSubtype="2" repeatCount="indefinite" accel="50000" decel="50000" autoRev="1" fill="hold" nodeType="withEffect">
                                  <p:stCondLst>
                                    <p:cond delay="700"/>
                                  </p:stCondLst>
                                  <p:childTnLst>
                                    <p:animClr clrSpc="rgb" dir="cw">
                                      <p:cBhvr>
                                        <p:cTn id="20" dur="1500" fill="hold"/>
                                        <p:tgtEl>
                                          <p:spTgt spid="23"/>
                                        </p:tgtEl>
                                        <p:attrNameLst>
                                          <p:attrName>fillcolor</p:attrName>
                                        </p:attrNameLst>
                                      </p:cBhvr>
                                      <p:to>
                                        <a:schemeClr val="bg1"/>
                                      </p:to>
                                    </p:animClr>
                                    <p:set>
                                      <p:cBhvr>
                                        <p:cTn id="21" dur="1500" fill="hold"/>
                                        <p:tgtEl>
                                          <p:spTgt spid="23"/>
                                        </p:tgtEl>
                                        <p:attrNameLst>
                                          <p:attrName>fill.type</p:attrName>
                                        </p:attrNameLst>
                                      </p:cBhvr>
                                      <p:to>
                                        <p:strVal val="solid"/>
                                      </p:to>
                                    </p:set>
                                    <p:set>
                                      <p:cBhvr>
                                        <p:cTn id="22" dur="1500" fill="hold"/>
                                        <p:tgtEl>
                                          <p:spTgt spid="23"/>
                                        </p:tgtEl>
                                        <p:attrNameLst>
                                          <p:attrName>fill.on</p:attrName>
                                        </p:attrNameLst>
                                      </p:cBhvr>
                                      <p:to>
                                        <p:strVal val="true"/>
                                      </p:to>
                                    </p:set>
                                  </p:childTnLst>
                                </p:cTn>
                              </p:par>
                              <p:par>
                                <p:cTn id="23" presetID="35" presetClass="path" presetSubtype="0" repeatCount="indefinite" fill="hold" grpId="0" nodeType="withEffect">
                                  <p:stCondLst>
                                    <p:cond delay="700"/>
                                  </p:stCondLst>
                                  <p:childTnLst>
                                    <p:animMotion origin="layout" path="M -5.55556E-7 -6.17284E-7 L -0.03229 -6.17284E-7 " pathEditMode="relative" rAng="0" ptsTypes="AA">
                                      <p:cBhvr>
                                        <p:cTn id="24" dur="3000" fill="hold"/>
                                        <p:tgtEl>
                                          <p:spTgt spid="24"/>
                                        </p:tgtEl>
                                        <p:attrNameLst>
                                          <p:attrName>ppt_x</p:attrName>
                                          <p:attrName>ppt_y</p:attrName>
                                        </p:attrNameLst>
                                      </p:cBhvr>
                                      <p:rCtr x="-1615" y="0"/>
                                    </p:animMotion>
                                  </p:childTnLst>
                                </p:cTn>
                              </p:par>
                              <p:par>
                                <p:cTn id="25" presetID="1" presetClass="emph" presetSubtype="2" repeatCount="indefinite" accel="50000" decel="50000" autoRev="1" fill="hold" nodeType="withEffect">
                                  <p:stCondLst>
                                    <p:cond delay="750"/>
                                  </p:stCondLst>
                                  <p:childTnLst>
                                    <p:animClr clrSpc="rgb" dir="cw">
                                      <p:cBhvr>
                                        <p:cTn id="26" dur="1500" fill="hold"/>
                                        <p:tgtEl>
                                          <p:spTgt spid="24"/>
                                        </p:tgtEl>
                                        <p:attrNameLst>
                                          <p:attrName>fillcolor</p:attrName>
                                        </p:attrNameLst>
                                      </p:cBhvr>
                                      <p:to>
                                        <a:schemeClr val="bg1"/>
                                      </p:to>
                                    </p:animClr>
                                    <p:set>
                                      <p:cBhvr>
                                        <p:cTn id="27" dur="1500" fill="hold"/>
                                        <p:tgtEl>
                                          <p:spTgt spid="24"/>
                                        </p:tgtEl>
                                        <p:attrNameLst>
                                          <p:attrName>fill.type</p:attrName>
                                        </p:attrNameLst>
                                      </p:cBhvr>
                                      <p:to>
                                        <p:strVal val="solid"/>
                                      </p:to>
                                    </p:set>
                                    <p:set>
                                      <p:cBhvr>
                                        <p:cTn id="28" dur="1500" fill="hold"/>
                                        <p:tgtEl>
                                          <p:spTgt spid="24"/>
                                        </p:tgtEl>
                                        <p:attrNameLst>
                                          <p:attrName>fill.on</p:attrName>
                                        </p:attrNameLst>
                                      </p:cBhvr>
                                      <p:to>
                                        <p:strVal val="true"/>
                                      </p:to>
                                    </p:set>
                                  </p:childTnLst>
                                </p:cTn>
                              </p:par>
                              <p:par>
                                <p:cTn id="29" presetID="35" presetClass="path" presetSubtype="0" repeatCount="indefinite" fill="hold" grpId="0" nodeType="withEffect">
                                  <p:stCondLst>
                                    <p:cond delay="1250"/>
                                  </p:stCondLst>
                                  <p:childTnLst>
                                    <p:animMotion origin="layout" path="M 1.11111E-6 -2.34568E-6 L -0.03854 -2.34568E-6 " pathEditMode="relative" rAng="0" ptsTypes="AA">
                                      <p:cBhvr>
                                        <p:cTn id="30" dur="3250" fill="hold"/>
                                        <p:tgtEl>
                                          <p:spTgt spid="25"/>
                                        </p:tgtEl>
                                        <p:attrNameLst>
                                          <p:attrName>ppt_x</p:attrName>
                                          <p:attrName>ppt_y</p:attrName>
                                        </p:attrNameLst>
                                      </p:cBhvr>
                                      <p:rCtr x="-1927" y="0"/>
                                    </p:animMotion>
                                  </p:childTnLst>
                                </p:cTn>
                              </p:par>
                              <p:par>
                                <p:cTn id="31" presetID="1" presetClass="emph" presetSubtype="2" repeatCount="indefinite" accel="50000" decel="50000" autoRev="1" fill="hold" nodeType="withEffect">
                                  <p:stCondLst>
                                    <p:cond delay="1250"/>
                                  </p:stCondLst>
                                  <p:childTnLst>
                                    <p:animClr clrSpc="rgb" dir="cw">
                                      <p:cBhvr>
                                        <p:cTn id="32" dur="1650" fill="hold"/>
                                        <p:tgtEl>
                                          <p:spTgt spid="25"/>
                                        </p:tgtEl>
                                        <p:attrNameLst>
                                          <p:attrName>fillcolor</p:attrName>
                                        </p:attrNameLst>
                                      </p:cBhvr>
                                      <p:to>
                                        <a:schemeClr val="bg1"/>
                                      </p:to>
                                    </p:animClr>
                                    <p:set>
                                      <p:cBhvr>
                                        <p:cTn id="33" dur="1650" fill="hold"/>
                                        <p:tgtEl>
                                          <p:spTgt spid="25"/>
                                        </p:tgtEl>
                                        <p:attrNameLst>
                                          <p:attrName>fill.type</p:attrName>
                                        </p:attrNameLst>
                                      </p:cBhvr>
                                      <p:to>
                                        <p:strVal val="solid"/>
                                      </p:to>
                                    </p:set>
                                    <p:set>
                                      <p:cBhvr>
                                        <p:cTn id="34" dur="1650" fill="hold"/>
                                        <p:tgtEl>
                                          <p:spTgt spid="25"/>
                                        </p:tgtEl>
                                        <p:attrNameLst>
                                          <p:attrName>fill.on</p:attrName>
                                        </p:attrNameLst>
                                      </p:cBhvr>
                                      <p:to>
                                        <p:strVal val="true"/>
                                      </p:to>
                                    </p:set>
                                  </p:childTnLst>
                                </p:cTn>
                              </p:par>
                              <p:par>
                                <p:cTn id="35" presetID="35" presetClass="path" presetSubtype="0" repeatCount="indefinite" fill="hold" grpId="0" nodeType="withEffect">
                                  <p:stCondLst>
                                    <p:cond delay="800"/>
                                  </p:stCondLst>
                                  <p:childTnLst>
                                    <p:animMotion origin="layout" path="M 3.88889E-6 2.46914E-7 L -0.125 2.46914E-7 " pathEditMode="relative" rAng="0" ptsTypes="AA">
                                      <p:cBhvr>
                                        <p:cTn id="36" dur="3000" fill="hold"/>
                                        <p:tgtEl>
                                          <p:spTgt spid="26"/>
                                        </p:tgtEl>
                                        <p:attrNameLst>
                                          <p:attrName>ppt_x</p:attrName>
                                          <p:attrName>ppt_y</p:attrName>
                                        </p:attrNameLst>
                                      </p:cBhvr>
                                      <p:rCtr x="-6250" y="0"/>
                                    </p:animMotion>
                                  </p:childTnLst>
                                </p:cTn>
                              </p:par>
                              <p:par>
                                <p:cTn id="37" presetID="1" presetClass="emph" presetSubtype="2" repeatCount="indefinite" accel="50000" decel="50000" autoRev="1" fill="hold" nodeType="withEffect">
                                  <p:stCondLst>
                                    <p:cond delay="800"/>
                                  </p:stCondLst>
                                  <p:childTnLst>
                                    <p:animClr clrSpc="rgb" dir="cw">
                                      <p:cBhvr>
                                        <p:cTn id="38" dur="1500" fill="hold"/>
                                        <p:tgtEl>
                                          <p:spTgt spid="26"/>
                                        </p:tgtEl>
                                        <p:attrNameLst>
                                          <p:attrName>fillcolor</p:attrName>
                                        </p:attrNameLst>
                                      </p:cBhvr>
                                      <p:to>
                                        <a:schemeClr val="bg1"/>
                                      </p:to>
                                    </p:animClr>
                                    <p:set>
                                      <p:cBhvr>
                                        <p:cTn id="39" dur="1500" fill="hold"/>
                                        <p:tgtEl>
                                          <p:spTgt spid="26"/>
                                        </p:tgtEl>
                                        <p:attrNameLst>
                                          <p:attrName>fill.type</p:attrName>
                                        </p:attrNameLst>
                                      </p:cBhvr>
                                      <p:to>
                                        <p:strVal val="solid"/>
                                      </p:to>
                                    </p:set>
                                    <p:set>
                                      <p:cBhvr>
                                        <p:cTn id="40" dur="1500" fill="hold"/>
                                        <p:tgtEl>
                                          <p:spTgt spid="26"/>
                                        </p:tgtEl>
                                        <p:attrNameLst>
                                          <p:attrName>fill.on</p:attrName>
                                        </p:attrNameLst>
                                      </p:cBhvr>
                                      <p:to>
                                        <p:strVal val="true"/>
                                      </p:to>
                                    </p:set>
                                  </p:childTnLst>
                                </p:cTn>
                              </p:par>
                              <p:par>
                                <p:cTn id="41" presetID="35" presetClass="path" presetSubtype="0" repeatCount="indefinite" fill="hold" grpId="0" nodeType="withEffect">
                                  <p:stCondLst>
                                    <p:cond delay="1000"/>
                                  </p:stCondLst>
                                  <p:childTnLst>
                                    <p:animMotion origin="layout" path="M -1.11111E-6 3.95062E-6 L -0.08021 3.95062E-6 " pathEditMode="relative" rAng="0" ptsTypes="AA">
                                      <p:cBhvr>
                                        <p:cTn id="42" dur="3000" fill="hold"/>
                                        <p:tgtEl>
                                          <p:spTgt spid="27"/>
                                        </p:tgtEl>
                                        <p:attrNameLst>
                                          <p:attrName>ppt_x</p:attrName>
                                          <p:attrName>ppt_y</p:attrName>
                                        </p:attrNameLst>
                                      </p:cBhvr>
                                      <p:rCtr x="-4010" y="0"/>
                                    </p:animMotion>
                                  </p:childTnLst>
                                </p:cTn>
                              </p:par>
                              <p:par>
                                <p:cTn id="43" presetID="1" presetClass="emph" presetSubtype="2" repeatCount="indefinite" accel="50000" decel="50000" autoRev="1" fill="hold" nodeType="withEffect">
                                  <p:stCondLst>
                                    <p:cond delay="1000"/>
                                  </p:stCondLst>
                                  <p:childTnLst>
                                    <p:animClr clrSpc="rgb" dir="cw">
                                      <p:cBhvr>
                                        <p:cTn id="44" dur="1500" fill="hold"/>
                                        <p:tgtEl>
                                          <p:spTgt spid="27"/>
                                        </p:tgtEl>
                                        <p:attrNameLst>
                                          <p:attrName>fillcolor</p:attrName>
                                        </p:attrNameLst>
                                      </p:cBhvr>
                                      <p:to>
                                        <a:schemeClr val="bg1"/>
                                      </p:to>
                                    </p:animClr>
                                    <p:set>
                                      <p:cBhvr>
                                        <p:cTn id="45" dur="1500" fill="hold"/>
                                        <p:tgtEl>
                                          <p:spTgt spid="27"/>
                                        </p:tgtEl>
                                        <p:attrNameLst>
                                          <p:attrName>fill.type</p:attrName>
                                        </p:attrNameLst>
                                      </p:cBhvr>
                                      <p:to>
                                        <p:strVal val="solid"/>
                                      </p:to>
                                    </p:set>
                                    <p:set>
                                      <p:cBhvr>
                                        <p:cTn id="46" dur="1500" fill="hold"/>
                                        <p:tgtEl>
                                          <p:spTgt spid="27"/>
                                        </p:tgtEl>
                                        <p:attrNameLst>
                                          <p:attrName>fill.on</p:attrName>
                                        </p:attrNameLst>
                                      </p:cBhvr>
                                      <p:to>
                                        <p:strVal val="true"/>
                                      </p:to>
                                    </p:set>
                                  </p:childTnLst>
                                </p:cTn>
                              </p:par>
                              <p:par>
                                <p:cTn id="47" presetID="35" presetClass="path" presetSubtype="0" repeatCount="indefinite" fill="hold" grpId="0" nodeType="withEffect">
                                  <p:stCondLst>
                                    <p:cond delay="800"/>
                                  </p:stCondLst>
                                  <p:childTnLst>
                                    <p:animMotion origin="layout" path="M 2.77778E-7 -1.48148E-6 L -0.06354 -1.48148E-6 " pathEditMode="relative" rAng="0" ptsTypes="AA">
                                      <p:cBhvr>
                                        <p:cTn id="48" dur="3000" fill="hold"/>
                                        <p:tgtEl>
                                          <p:spTgt spid="28"/>
                                        </p:tgtEl>
                                        <p:attrNameLst>
                                          <p:attrName>ppt_x</p:attrName>
                                          <p:attrName>ppt_y</p:attrName>
                                        </p:attrNameLst>
                                      </p:cBhvr>
                                      <p:rCtr x="-3177" y="0"/>
                                    </p:animMotion>
                                  </p:childTnLst>
                                </p:cTn>
                              </p:par>
                              <p:par>
                                <p:cTn id="49" presetID="1" presetClass="emph" presetSubtype="2" repeatCount="indefinite" accel="50000" decel="50000" autoRev="1" fill="hold" nodeType="withEffect">
                                  <p:stCondLst>
                                    <p:cond delay="750"/>
                                  </p:stCondLst>
                                  <p:childTnLst>
                                    <p:animClr clrSpc="rgb" dir="cw">
                                      <p:cBhvr>
                                        <p:cTn id="50" dur="1500" fill="hold"/>
                                        <p:tgtEl>
                                          <p:spTgt spid="28"/>
                                        </p:tgtEl>
                                        <p:attrNameLst>
                                          <p:attrName>fillcolor</p:attrName>
                                        </p:attrNameLst>
                                      </p:cBhvr>
                                      <p:to>
                                        <a:schemeClr val="bg1"/>
                                      </p:to>
                                    </p:animClr>
                                    <p:set>
                                      <p:cBhvr>
                                        <p:cTn id="51" dur="1500" fill="hold"/>
                                        <p:tgtEl>
                                          <p:spTgt spid="28"/>
                                        </p:tgtEl>
                                        <p:attrNameLst>
                                          <p:attrName>fill.type</p:attrName>
                                        </p:attrNameLst>
                                      </p:cBhvr>
                                      <p:to>
                                        <p:strVal val="solid"/>
                                      </p:to>
                                    </p:set>
                                    <p:set>
                                      <p:cBhvr>
                                        <p:cTn id="52" dur="1500" fill="hold"/>
                                        <p:tgtEl>
                                          <p:spTgt spid="28"/>
                                        </p:tgtEl>
                                        <p:attrNameLst>
                                          <p:attrName>fill.on</p:attrName>
                                        </p:attrNameLst>
                                      </p:cBhvr>
                                      <p:to>
                                        <p:strVal val="true"/>
                                      </p:to>
                                    </p:set>
                                  </p:childTnLst>
                                </p:cTn>
                              </p:par>
                              <p:par>
                                <p:cTn id="53" presetID="35" presetClass="path" presetSubtype="0" repeatCount="indefinite" fill="hold" grpId="0" nodeType="withEffect">
                                  <p:stCondLst>
                                    <p:cond delay="250"/>
                                  </p:stCondLst>
                                  <p:childTnLst>
                                    <p:animMotion origin="layout" path="M 1.94444E-6 -1.97531E-6 L -0.03542 -1.97531E-6 " pathEditMode="relative" rAng="0" ptsTypes="AA">
                                      <p:cBhvr>
                                        <p:cTn id="54" dur="3000" fill="hold"/>
                                        <p:tgtEl>
                                          <p:spTgt spid="29"/>
                                        </p:tgtEl>
                                        <p:attrNameLst>
                                          <p:attrName>ppt_x</p:attrName>
                                          <p:attrName>ppt_y</p:attrName>
                                        </p:attrNameLst>
                                      </p:cBhvr>
                                      <p:rCtr x="-1771" y="0"/>
                                    </p:animMotion>
                                  </p:childTnLst>
                                </p:cTn>
                              </p:par>
                              <p:par>
                                <p:cTn id="55" presetID="1" presetClass="emph" presetSubtype="2" repeatCount="indefinite" accel="50000" decel="50000" autoRev="1" fill="hold" nodeType="withEffect">
                                  <p:stCondLst>
                                    <p:cond delay="250"/>
                                  </p:stCondLst>
                                  <p:childTnLst>
                                    <p:animClr clrSpc="rgb" dir="cw">
                                      <p:cBhvr>
                                        <p:cTn id="56" dur="1500" fill="hold"/>
                                        <p:tgtEl>
                                          <p:spTgt spid="29"/>
                                        </p:tgtEl>
                                        <p:attrNameLst>
                                          <p:attrName>fillcolor</p:attrName>
                                        </p:attrNameLst>
                                      </p:cBhvr>
                                      <p:to>
                                        <a:schemeClr val="bg1"/>
                                      </p:to>
                                    </p:animClr>
                                    <p:set>
                                      <p:cBhvr>
                                        <p:cTn id="57" dur="1500" fill="hold"/>
                                        <p:tgtEl>
                                          <p:spTgt spid="29"/>
                                        </p:tgtEl>
                                        <p:attrNameLst>
                                          <p:attrName>fill.type</p:attrName>
                                        </p:attrNameLst>
                                      </p:cBhvr>
                                      <p:to>
                                        <p:strVal val="solid"/>
                                      </p:to>
                                    </p:set>
                                    <p:set>
                                      <p:cBhvr>
                                        <p:cTn id="58" dur="1500" fill="hold"/>
                                        <p:tgtEl>
                                          <p:spTgt spid="29"/>
                                        </p:tgtEl>
                                        <p:attrNameLst>
                                          <p:attrName>fill.on</p:attrName>
                                        </p:attrNameLst>
                                      </p:cBhvr>
                                      <p:to>
                                        <p:strVal val="true"/>
                                      </p:to>
                                    </p:set>
                                  </p:childTnLst>
                                </p:cTn>
                              </p:par>
                              <p:par>
                                <p:cTn id="59" presetID="35" presetClass="path" presetSubtype="0" repeatCount="indefinite" fill="hold" grpId="0" nodeType="withEffect">
                                  <p:stCondLst>
                                    <p:cond delay="1750"/>
                                  </p:stCondLst>
                                  <p:childTnLst>
                                    <p:animMotion origin="layout" path="M 4.16667E-6 2.22222E-6 L -0.08021 2.22222E-6 " pathEditMode="relative" rAng="0" ptsTypes="AA">
                                      <p:cBhvr>
                                        <p:cTn id="60" dur="3000" fill="hold"/>
                                        <p:tgtEl>
                                          <p:spTgt spid="30"/>
                                        </p:tgtEl>
                                        <p:attrNameLst>
                                          <p:attrName>ppt_x</p:attrName>
                                          <p:attrName>ppt_y</p:attrName>
                                        </p:attrNameLst>
                                      </p:cBhvr>
                                      <p:rCtr x="-4010" y="0"/>
                                    </p:animMotion>
                                  </p:childTnLst>
                                </p:cTn>
                              </p:par>
                              <p:par>
                                <p:cTn id="61" presetID="1" presetClass="emph" presetSubtype="2" repeatCount="indefinite" accel="50000" decel="50000" autoRev="1" fill="hold" nodeType="withEffect">
                                  <p:stCondLst>
                                    <p:cond delay="1750"/>
                                  </p:stCondLst>
                                  <p:childTnLst>
                                    <p:animClr clrSpc="rgb" dir="cw">
                                      <p:cBhvr>
                                        <p:cTn id="62" dur="1500" fill="hold"/>
                                        <p:tgtEl>
                                          <p:spTgt spid="30"/>
                                        </p:tgtEl>
                                        <p:attrNameLst>
                                          <p:attrName>fillcolor</p:attrName>
                                        </p:attrNameLst>
                                      </p:cBhvr>
                                      <p:to>
                                        <a:schemeClr val="bg1"/>
                                      </p:to>
                                    </p:animClr>
                                    <p:set>
                                      <p:cBhvr>
                                        <p:cTn id="63" dur="1500" fill="hold"/>
                                        <p:tgtEl>
                                          <p:spTgt spid="30"/>
                                        </p:tgtEl>
                                        <p:attrNameLst>
                                          <p:attrName>fill.type</p:attrName>
                                        </p:attrNameLst>
                                      </p:cBhvr>
                                      <p:to>
                                        <p:strVal val="solid"/>
                                      </p:to>
                                    </p:set>
                                    <p:set>
                                      <p:cBhvr>
                                        <p:cTn id="64" dur="1500" fill="hold"/>
                                        <p:tgtEl>
                                          <p:spTgt spid="30"/>
                                        </p:tgtEl>
                                        <p:attrNameLst>
                                          <p:attrName>fill.on</p:attrName>
                                        </p:attrNameLst>
                                      </p:cBhvr>
                                      <p:to>
                                        <p:strVal val="true"/>
                                      </p:to>
                                    </p:set>
                                  </p:childTnLst>
                                </p:cTn>
                              </p:par>
                              <p:par>
                                <p:cTn id="65" presetID="35" presetClass="path" presetSubtype="0" repeatCount="indefinite" fill="hold" grpId="0" nodeType="withEffect">
                                  <p:stCondLst>
                                    <p:cond delay="100"/>
                                  </p:stCondLst>
                                  <p:childTnLst>
                                    <p:animMotion origin="layout" path="M 4.72222E-6 -1.11111E-6 L -0.03959 -1.11111E-6 " pathEditMode="relative" rAng="0" ptsTypes="AA">
                                      <p:cBhvr>
                                        <p:cTn id="66" dur="3500" fill="hold"/>
                                        <p:tgtEl>
                                          <p:spTgt spid="31"/>
                                        </p:tgtEl>
                                        <p:attrNameLst>
                                          <p:attrName>ppt_x</p:attrName>
                                          <p:attrName>ppt_y</p:attrName>
                                        </p:attrNameLst>
                                      </p:cBhvr>
                                      <p:rCtr x="-1979" y="0"/>
                                    </p:animMotion>
                                  </p:childTnLst>
                                </p:cTn>
                              </p:par>
                              <p:par>
                                <p:cTn id="67" presetID="1" presetClass="emph" presetSubtype="2" repeatCount="indefinite" accel="50000" decel="50000" autoRev="1" fill="hold" nodeType="withEffect">
                                  <p:stCondLst>
                                    <p:cond delay="100"/>
                                  </p:stCondLst>
                                  <p:childTnLst>
                                    <p:animClr clrSpc="rgb" dir="cw">
                                      <p:cBhvr>
                                        <p:cTn id="68" dur="1750" fill="hold"/>
                                        <p:tgtEl>
                                          <p:spTgt spid="31"/>
                                        </p:tgtEl>
                                        <p:attrNameLst>
                                          <p:attrName>fillcolor</p:attrName>
                                        </p:attrNameLst>
                                      </p:cBhvr>
                                      <p:to>
                                        <a:schemeClr val="bg1"/>
                                      </p:to>
                                    </p:animClr>
                                    <p:set>
                                      <p:cBhvr>
                                        <p:cTn id="69" dur="1750" fill="hold"/>
                                        <p:tgtEl>
                                          <p:spTgt spid="31"/>
                                        </p:tgtEl>
                                        <p:attrNameLst>
                                          <p:attrName>fill.type</p:attrName>
                                        </p:attrNameLst>
                                      </p:cBhvr>
                                      <p:to>
                                        <p:strVal val="solid"/>
                                      </p:to>
                                    </p:set>
                                    <p:set>
                                      <p:cBhvr>
                                        <p:cTn id="70" dur="1750" fill="hold"/>
                                        <p:tgtEl>
                                          <p:spTgt spid="31"/>
                                        </p:tgtEl>
                                        <p:attrNameLst>
                                          <p:attrName>fill.on</p:attrName>
                                        </p:attrNameLst>
                                      </p:cBhvr>
                                      <p:to>
                                        <p:strVal val="true"/>
                                      </p:to>
                                    </p:set>
                                  </p:childTnLst>
                                </p:cTn>
                              </p:par>
                              <p:par>
                                <p:cTn id="71" presetID="35" presetClass="path" presetSubtype="0" repeatCount="indefinite" fill="hold" grpId="0" nodeType="withEffect">
                                  <p:stCondLst>
                                    <p:cond delay="150"/>
                                  </p:stCondLst>
                                  <p:childTnLst>
                                    <p:animMotion origin="layout" path="M 0 -1.11111E-6 L -0.12396 -1.11111E-6 " pathEditMode="relative" rAng="0" ptsTypes="AA">
                                      <p:cBhvr>
                                        <p:cTn id="72" dur="3000" fill="hold"/>
                                        <p:tgtEl>
                                          <p:spTgt spid="32"/>
                                        </p:tgtEl>
                                        <p:attrNameLst>
                                          <p:attrName>ppt_x</p:attrName>
                                          <p:attrName>ppt_y</p:attrName>
                                        </p:attrNameLst>
                                      </p:cBhvr>
                                      <p:rCtr x="-6198" y="0"/>
                                    </p:animMotion>
                                  </p:childTnLst>
                                </p:cTn>
                              </p:par>
                              <p:par>
                                <p:cTn id="73" presetID="1" presetClass="emph" presetSubtype="2" repeatCount="indefinite" accel="50000" decel="50000" autoRev="1" fill="hold" nodeType="withEffect">
                                  <p:stCondLst>
                                    <p:cond delay="150"/>
                                  </p:stCondLst>
                                  <p:childTnLst>
                                    <p:animClr clrSpc="rgb" dir="cw">
                                      <p:cBhvr>
                                        <p:cTn id="74" dur="1500" fill="hold"/>
                                        <p:tgtEl>
                                          <p:spTgt spid="32"/>
                                        </p:tgtEl>
                                        <p:attrNameLst>
                                          <p:attrName>fillcolor</p:attrName>
                                        </p:attrNameLst>
                                      </p:cBhvr>
                                      <p:to>
                                        <a:schemeClr val="bg1"/>
                                      </p:to>
                                    </p:animClr>
                                    <p:set>
                                      <p:cBhvr>
                                        <p:cTn id="75" dur="1500" fill="hold"/>
                                        <p:tgtEl>
                                          <p:spTgt spid="32"/>
                                        </p:tgtEl>
                                        <p:attrNameLst>
                                          <p:attrName>fill.type</p:attrName>
                                        </p:attrNameLst>
                                      </p:cBhvr>
                                      <p:to>
                                        <p:strVal val="solid"/>
                                      </p:to>
                                    </p:set>
                                    <p:set>
                                      <p:cBhvr>
                                        <p:cTn id="76" dur="1500" fill="hold"/>
                                        <p:tgtEl>
                                          <p:spTgt spid="32"/>
                                        </p:tgtEl>
                                        <p:attrNameLst>
                                          <p:attrName>fill.on</p:attrName>
                                        </p:attrNameLst>
                                      </p:cBhvr>
                                      <p:to>
                                        <p:strVal val="true"/>
                                      </p:to>
                                    </p:set>
                                  </p:childTnLst>
                                </p:cTn>
                              </p:par>
                              <p:par>
                                <p:cTn id="77" presetID="35" presetClass="path" presetSubtype="0" repeatCount="indefinite" fill="hold" grpId="0" nodeType="withEffect">
                                  <p:stCondLst>
                                    <p:cond delay="200"/>
                                  </p:stCondLst>
                                  <p:childTnLst>
                                    <p:animMotion origin="layout" path="M 1.66667E-6 2.83951E-6 L -0.0125 2.83951E-6 " pathEditMode="relative" rAng="0" ptsTypes="AA">
                                      <p:cBhvr>
                                        <p:cTn id="78" dur="4000" fill="hold"/>
                                        <p:tgtEl>
                                          <p:spTgt spid="33"/>
                                        </p:tgtEl>
                                        <p:attrNameLst>
                                          <p:attrName>ppt_x</p:attrName>
                                          <p:attrName>ppt_y</p:attrName>
                                        </p:attrNameLst>
                                      </p:cBhvr>
                                      <p:rCtr x="-625" y="0"/>
                                    </p:animMotion>
                                  </p:childTnLst>
                                </p:cTn>
                              </p:par>
                              <p:par>
                                <p:cTn id="79" presetID="1" presetClass="emph" presetSubtype="2" repeatCount="indefinite" accel="50000" decel="50000" autoRev="1" fill="hold" nodeType="withEffect">
                                  <p:stCondLst>
                                    <p:cond delay="200"/>
                                  </p:stCondLst>
                                  <p:childTnLst>
                                    <p:animClr clrSpc="rgb" dir="cw">
                                      <p:cBhvr>
                                        <p:cTn id="80" dur="2000" fill="hold"/>
                                        <p:tgtEl>
                                          <p:spTgt spid="33"/>
                                        </p:tgtEl>
                                        <p:attrNameLst>
                                          <p:attrName>fillcolor</p:attrName>
                                        </p:attrNameLst>
                                      </p:cBhvr>
                                      <p:to>
                                        <a:schemeClr val="bg1"/>
                                      </p:to>
                                    </p:animClr>
                                    <p:set>
                                      <p:cBhvr>
                                        <p:cTn id="81" dur="2000" fill="hold"/>
                                        <p:tgtEl>
                                          <p:spTgt spid="33"/>
                                        </p:tgtEl>
                                        <p:attrNameLst>
                                          <p:attrName>fill.type</p:attrName>
                                        </p:attrNameLst>
                                      </p:cBhvr>
                                      <p:to>
                                        <p:strVal val="solid"/>
                                      </p:to>
                                    </p:set>
                                    <p:set>
                                      <p:cBhvr>
                                        <p:cTn id="82" dur="2000" fill="hold"/>
                                        <p:tgtEl>
                                          <p:spTgt spid="33"/>
                                        </p:tgtEl>
                                        <p:attrNameLst>
                                          <p:attrName>fill.on</p:attrName>
                                        </p:attrNameLst>
                                      </p:cBhvr>
                                      <p:to>
                                        <p:strVal val="true"/>
                                      </p:to>
                                    </p:set>
                                  </p:childTnLst>
                                </p:cTn>
                              </p:par>
                              <p:par>
                                <p:cTn id="83" presetID="35" presetClass="path" presetSubtype="0" repeatCount="indefinite" fill="hold" grpId="0" nodeType="withEffect">
                                  <p:stCondLst>
                                    <p:cond delay="400"/>
                                  </p:stCondLst>
                                  <p:childTnLst>
                                    <p:animMotion origin="layout" path="M -8.33333E-7 -2.22222E-6 L -0.08021 -2.22222E-6 " pathEditMode="relative" rAng="0" ptsTypes="AA">
                                      <p:cBhvr>
                                        <p:cTn id="84" dur="3000" fill="hold"/>
                                        <p:tgtEl>
                                          <p:spTgt spid="34"/>
                                        </p:tgtEl>
                                        <p:attrNameLst>
                                          <p:attrName>ppt_x</p:attrName>
                                          <p:attrName>ppt_y</p:attrName>
                                        </p:attrNameLst>
                                      </p:cBhvr>
                                      <p:rCtr x="-4010" y="0"/>
                                    </p:animMotion>
                                  </p:childTnLst>
                                </p:cTn>
                              </p:par>
                              <p:par>
                                <p:cTn id="85" presetID="1" presetClass="emph" presetSubtype="2" repeatCount="indefinite" accel="50000" decel="50000" autoRev="1" fill="hold" nodeType="withEffect">
                                  <p:stCondLst>
                                    <p:cond delay="400"/>
                                  </p:stCondLst>
                                  <p:childTnLst>
                                    <p:animClr clrSpc="rgb" dir="cw">
                                      <p:cBhvr>
                                        <p:cTn id="86" dur="1500" fill="hold"/>
                                        <p:tgtEl>
                                          <p:spTgt spid="34"/>
                                        </p:tgtEl>
                                        <p:attrNameLst>
                                          <p:attrName>fillcolor</p:attrName>
                                        </p:attrNameLst>
                                      </p:cBhvr>
                                      <p:to>
                                        <a:schemeClr val="bg1"/>
                                      </p:to>
                                    </p:animClr>
                                    <p:set>
                                      <p:cBhvr>
                                        <p:cTn id="87" dur="1500" fill="hold"/>
                                        <p:tgtEl>
                                          <p:spTgt spid="34"/>
                                        </p:tgtEl>
                                        <p:attrNameLst>
                                          <p:attrName>fill.type</p:attrName>
                                        </p:attrNameLst>
                                      </p:cBhvr>
                                      <p:to>
                                        <p:strVal val="solid"/>
                                      </p:to>
                                    </p:set>
                                    <p:set>
                                      <p:cBhvr>
                                        <p:cTn id="88" dur="1500" fill="hold"/>
                                        <p:tgtEl>
                                          <p:spTgt spid="34"/>
                                        </p:tgtEl>
                                        <p:attrNameLst>
                                          <p:attrName>fill.on</p:attrName>
                                        </p:attrNameLst>
                                      </p:cBhvr>
                                      <p:to>
                                        <p:strVal val="true"/>
                                      </p:to>
                                    </p:set>
                                  </p:childTnLst>
                                </p:cTn>
                              </p:par>
                              <p:par>
                                <p:cTn id="89" presetID="35" presetClass="path" presetSubtype="0" repeatCount="indefinite" fill="hold" grpId="0" nodeType="withEffect">
                                  <p:stCondLst>
                                    <p:cond delay="150"/>
                                  </p:stCondLst>
                                  <p:childTnLst>
                                    <p:animMotion origin="layout" path="M 3.05556E-6 4.93827E-7 L -0.12396 4.93827E-7 " pathEditMode="relative" rAng="0" ptsTypes="AA">
                                      <p:cBhvr>
                                        <p:cTn id="90" dur="3000" fill="hold"/>
                                        <p:tgtEl>
                                          <p:spTgt spid="35"/>
                                        </p:tgtEl>
                                        <p:attrNameLst>
                                          <p:attrName>ppt_x</p:attrName>
                                          <p:attrName>ppt_y</p:attrName>
                                        </p:attrNameLst>
                                      </p:cBhvr>
                                      <p:rCtr x="-6198" y="0"/>
                                    </p:animMotion>
                                  </p:childTnLst>
                                </p:cTn>
                              </p:par>
                              <p:par>
                                <p:cTn id="91" presetID="1" presetClass="emph" presetSubtype="2" repeatCount="indefinite" accel="50000" decel="50000" autoRev="1" fill="hold" nodeType="withEffect">
                                  <p:stCondLst>
                                    <p:cond delay="150"/>
                                  </p:stCondLst>
                                  <p:childTnLst>
                                    <p:animClr clrSpc="rgb" dir="cw">
                                      <p:cBhvr>
                                        <p:cTn id="92" dur="1500" fill="hold"/>
                                        <p:tgtEl>
                                          <p:spTgt spid="35"/>
                                        </p:tgtEl>
                                        <p:attrNameLst>
                                          <p:attrName>fillcolor</p:attrName>
                                        </p:attrNameLst>
                                      </p:cBhvr>
                                      <p:to>
                                        <a:schemeClr val="bg1"/>
                                      </p:to>
                                    </p:animClr>
                                    <p:set>
                                      <p:cBhvr>
                                        <p:cTn id="93" dur="1500" fill="hold"/>
                                        <p:tgtEl>
                                          <p:spTgt spid="35"/>
                                        </p:tgtEl>
                                        <p:attrNameLst>
                                          <p:attrName>fill.type</p:attrName>
                                        </p:attrNameLst>
                                      </p:cBhvr>
                                      <p:to>
                                        <p:strVal val="solid"/>
                                      </p:to>
                                    </p:set>
                                    <p:set>
                                      <p:cBhvr>
                                        <p:cTn id="94" dur="1500" fill="hold"/>
                                        <p:tgtEl>
                                          <p:spTgt spid="35"/>
                                        </p:tgtEl>
                                        <p:attrNameLst>
                                          <p:attrName>fill.on</p:attrName>
                                        </p:attrNameLst>
                                      </p:cBhvr>
                                      <p:to>
                                        <p:strVal val="true"/>
                                      </p:to>
                                    </p:set>
                                  </p:childTnLst>
                                </p:cTn>
                              </p:par>
                              <p:par>
                                <p:cTn id="95" presetID="35" presetClass="path" presetSubtype="0" repeatCount="indefinite" fill="hold" grpId="0" nodeType="withEffect">
                                  <p:stCondLst>
                                    <p:cond delay="1000"/>
                                  </p:stCondLst>
                                  <p:childTnLst>
                                    <p:animMotion origin="layout" path="M 4.72222E-6 -7.40741E-7 L -0.08021 -7.40741E-7 " pathEditMode="relative" rAng="0" ptsTypes="AA">
                                      <p:cBhvr>
                                        <p:cTn id="96" dur="3000" fill="hold"/>
                                        <p:tgtEl>
                                          <p:spTgt spid="36"/>
                                        </p:tgtEl>
                                        <p:attrNameLst>
                                          <p:attrName>ppt_x</p:attrName>
                                          <p:attrName>ppt_y</p:attrName>
                                        </p:attrNameLst>
                                      </p:cBhvr>
                                      <p:rCtr x="-4010" y="0"/>
                                    </p:animMotion>
                                  </p:childTnLst>
                                </p:cTn>
                              </p:par>
                              <p:par>
                                <p:cTn id="97" presetID="1" presetClass="emph" presetSubtype="2" repeatCount="indefinite" accel="50000" decel="50000" autoRev="1" fill="hold" nodeType="withEffect">
                                  <p:stCondLst>
                                    <p:cond delay="1000"/>
                                  </p:stCondLst>
                                  <p:childTnLst>
                                    <p:animClr clrSpc="rgb" dir="cw">
                                      <p:cBhvr>
                                        <p:cTn id="98" dur="1500" fill="hold"/>
                                        <p:tgtEl>
                                          <p:spTgt spid="36"/>
                                        </p:tgtEl>
                                        <p:attrNameLst>
                                          <p:attrName>fillcolor</p:attrName>
                                        </p:attrNameLst>
                                      </p:cBhvr>
                                      <p:to>
                                        <a:schemeClr val="bg1"/>
                                      </p:to>
                                    </p:animClr>
                                    <p:set>
                                      <p:cBhvr>
                                        <p:cTn id="99" dur="1500" fill="hold"/>
                                        <p:tgtEl>
                                          <p:spTgt spid="36"/>
                                        </p:tgtEl>
                                        <p:attrNameLst>
                                          <p:attrName>fill.type</p:attrName>
                                        </p:attrNameLst>
                                      </p:cBhvr>
                                      <p:to>
                                        <p:strVal val="solid"/>
                                      </p:to>
                                    </p:set>
                                    <p:set>
                                      <p:cBhvr>
                                        <p:cTn id="100" dur="1500" fill="hold"/>
                                        <p:tgtEl>
                                          <p:spTgt spid="36"/>
                                        </p:tgtEl>
                                        <p:attrNameLst>
                                          <p:attrName>fill.on</p:attrName>
                                        </p:attrNameLst>
                                      </p:cBhvr>
                                      <p:to>
                                        <p:strVal val="true"/>
                                      </p:to>
                                    </p:set>
                                  </p:childTnLst>
                                </p:cTn>
                              </p:par>
                              <p:par>
                                <p:cTn id="101" presetID="35" presetClass="path" presetSubtype="0" repeatCount="indefinite" fill="hold" grpId="0" nodeType="withEffect">
                                  <p:stCondLst>
                                    <p:cond delay="0"/>
                                  </p:stCondLst>
                                  <p:childTnLst>
                                    <p:animMotion origin="layout" path="M -4.72222E-6 -4.44444E-6 L -0.05625 -4.44444E-6 " pathEditMode="relative" rAng="0" ptsTypes="AA">
                                      <p:cBhvr>
                                        <p:cTn id="102" dur="3000" fill="hold"/>
                                        <p:tgtEl>
                                          <p:spTgt spid="37"/>
                                        </p:tgtEl>
                                        <p:attrNameLst>
                                          <p:attrName>ppt_x</p:attrName>
                                          <p:attrName>ppt_y</p:attrName>
                                        </p:attrNameLst>
                                      </p:cBhvr>
                                      <p:rCtr x="-2812" y="0"/>
                                    </p:animMotion>
                                  </p:childTnLst>
                                </p:cTn>
                              </p:par>
                              <p:par>
                                <p:cTn id="103" presetID="1" presetClass="emph" presetSubtype="2" repeatCount="indefinite" accel="50000" decel="50000" autoRev="1" fill="hold" nodeType="withEffect">
                                  <p:stCondLst>
                                    <p:cond delay="0"/>
                                  </p:stCondLst>
                                  <p:childTnLst>
                                    <p:animClr clrSpc="rgb" dir="cw">
                                      <p:cBhvr>
                                        <p:cTn id="104" dur="1500" fill="hold"/>
                                        <p:tgtEl>
                                          <p:spTgt spid="37"/>
                                        </p:tgtEl>
                                        <p:attrNameLst>
                                          <p:attrName>fillcolor</p:attrName>
                                        </p:attrNameLst>
                                      </p:cBhvr>
                                      <p:to>
                                        <a:schemeClr val="bg1"/>
                                      </p:to>
                                    </p:animClr>
                                    <p:set>
                                      <p:cBhvr>
                                        <p:cTn id="105" dur="1500" fill="hold"/>
                                        <p:tgtEl>
                                          <p:spTgt spid="37"/>
                                        </p:tgtEl>
                                        <p:attrNameLst>
                                          <p:attrName>fill.type</p:attrName>
                                        </p:attrNameLst>
                                      </p:cBhvr>
                                      <p:to>
                                        <p:strVal val="solid"/>
                                      </p:to>
                                    </p:set>
                                    <p:set>
                                      <p:cBhvr>
                                        <p:cTn id="106" dur="1500" fill="hold"/>
                                        <p:tgtEl>
                                          <p:spTgt spid="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7" grpId="0" animBg="1"/>
      <p:bldP spid="33" grpId="0" animBg="1"/>
      <p:bldP spid="34" grpId="0" animBg="1"/>
      <p:bldP spid="35" grpId="0" animBg="1"/>
      <p:bldP spid="36"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mo Intro">
    <p:bg>
      <p:bgPr>
        <a:solidFill>
          <a:schemeClr val="tx2"/>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E1E1D4A-F575-034F-B312-C97C126C52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Text Placeholder 12"/>
          <p:cNvSpPr>
            <a:spLocks noGrp="1"/>
          </p:cNvSpPr>
          <p:nvPr userDrawn="1">
            <p:ph type="body" sz="quarter" idx="10" hasCustomPrompt="1"/>
          </p:nvPr>
        </p:nvSpPr>
        <p:spPr>
          <a:xfrm>
            <a:off x="769586" y="3304051"/>
            <a:ext cx="7633528" cy="707871"/>
          </a:xfrm>
        </p:spPr>
        <p:txBody>
          <a:bodyPr anchor="ctr">
            <a:normAutofit/>
          </a:bodyPr>
          <a:lstStyle>
            <a:lvl1pPr marL="0" indent="0" algn="ctr">
              <a:buNone/>
              <a:defRPr sz="2800">
                <a:solidFill>
                  <a:schemeClr val="bg1"/>
                </a:solidFill>
              </a:defRPr>
            </a:lvl1pPr>
            <a:lvl2pPr marL="365751" indent="0">
              <a:buNone/>
              <a:defRPr/>
            </a:lvl2pPr>
          </a:lstStyle>
          <a:p>
            <a:pPr lvl="0"/>
            <a:r>
              <a:rPr lang="en-US" dirty="0"/>
              <a:t>Insert Demo Title</a:t>
            </a:r>
          </a:p>
        </p:txBody>
      </p:sp>
      <p:sp>
        <p:nvSpPr>
          <p:cNvPr id="14" name="Footer Placeholder 3"/>
          <p:cNvSpPr>
            <a:spLocks noGrp="1"/>
          </p:cNvSpPr>
          <p:nvPr userDrawn="1">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grpSp>
        <p:nvGrpSpPr>
          <p:cNvPr id="2" name="Group 1">
            <a:extLst>
              <a:ext uri="{FF2B5EF4-FFF2-40B4-BE49-F238E27FC236}">
                <a16:creationId xmlns:a16="http://schemas.microsoft.com/office/drawing/2014/main" id="{34A0B683-E89F-7C4F-AF31-630438A713EB}"/>
              </a:ext>
            </a:extLst>
          </p:cNvPr>
          <p:cNvGrpSpPr/>
          <p:nvPr userDrawn="1"/>
        </p:nvGrpSpPr>
        <p:grpSpPr>
          <a:xfrm>
            <a:off x="2567478" y="1435850"/>
            <a:ext cx="4037743" cy="1705509"/>
            <a:chOff x="2567477" y="1435848"/>
            <a:chExt cx="4037743" cy="1705509"/>
          </a:xfrm>
        </p:grpSpPr>
        <p:sp>
          <p:nvSpPr>
            <p:cNvPr id="4" name="Freeform 3"/>
            <p:cNvSpPr/>
            <p:nvPr/>
          </p:nvSpPr>
          <p:spPr>
            <a:xfrm rot="10800000">
              <a:off x="2567477" y="1435848"/>
              <a:ext cx="4037743" cy="1705509"/>
            </a:xfrm>
            <a:custGeom>
              <a:avLst/>
              <a:gdLst>
                <a:gd name="connsiteX0" fmla="*/ 4001409 w 4037743"/>
                <a:gd name="connsiteY0" fmla="*/ 1705509 h 1705509"/>
                <a:gd name="connsiteX1" fmla="*/ 36334 w 4037743"/>
                <a:gd name="connsiteY1" fmla="*/ 1705509 h 1705509"/>
                <a:gd name="connsiteX2" fmla="*/ 0 w 4037743"/>
                <a:gd name="connsiteY2" fmla="*/ 1669175 h 1705509"/>
                <a:gd name="connsiteX3" fmla="*/ 0 w 4037743"/>
                <a:gd name="connsiteY3" fmla="*/ 303461 h 1705509"/>
                <a:gd name="connsiteX4" fmla="*/ 36334 w 4037743"/>
                <a:gd name="connsiteY4" fmla="*/ 267127 h 1705509"/>
                <a:gd name="connsiteX5" fmla="*/ 1863939 w 4037743"/>
                <a:gd name="connsiteY5" fmla="*/ 267127 h 1705509"/>
                <a:gd name="connsiteX6" fmla="*/ 2018873 w 4037743"/>
                <a:gd name="connsiteY6" fmla="*/ 0 h 1705509"/>
                <a:gd name="connsiteX7" fmla="*/ 2173806 w 4037743"/>
                <a:gd name="connsiteY7" fmla="*/ 267127 h 1705509"/>
                <a:gd name="connsiteX8" fmla="*/ 4001409 w 4037743"/>
                <a:gd name="connsiteY8" fmla="*/ 267127 h 1705509"/>
                <a:gd name="connsiteX9" fmla="*/ 4037743 w 4037743"/>
                <a:gd name="connsiteY9" fmla="*/ 303461 h 1705509"/>
                <a:gd name="connsiteX10" fmla="*/ 4037743 w 4037743"/>
                <a:gd name="connsiteY10" fmla="*/ 1669175 h 1705509"/>
                <a:gd name="connsiteX11" fmla="*/ 4001409 w 4037743"/>
                <a:gd name="connsiteY11" fmla="*/ 1705509 h 170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7743" h="1705509">
                  <a:moveTo>
                    <a:pt x="4001409" y="1705509"/>
                  </a:moveTo>
                  <a:lnTo>
                    <a:pt x="36334" y="1705509"/>
                  </a:lnTo>
                  <a:cubicBezTo>
                    <a:pt x="16267" y="1705509"/>
                    <a:pt x="0" y="1689242"/>
                    <a:pt x="0" y="1669175"/>
                  </a:cubicBezTo>
                  <a:lnTo>
                    <a:pt x="0" y="303461"/>
                  </a:lnTo>
                  <a:cubicBezTo>
                    <a:pt x="0" y="283394"/>
                    <a:pt x="16267" y="267127"/>
                    <a:pt x="36334" y="267127"/>
                  </a:cubicBezTo>
                  <a:lnTo>
                    <a:pt x="1863939" y="267127"/>
                  </a:lnTo>
                  <a:lnTo>
                    <a:pt x="2018873" y="0"/>
                  </a:lnTo>
                  <a:lnTo>
                    <a:pt x="2173806" y="267127"/>
                  </a:lnTo>
                  <a:lnTo>
                    <a:pt x="4001409" y="267127"/>
                  </a:lnTo>
                  <a:cubicBezTo>
                    <a:pt x="4021476" y="267127"/>
                    <a:pt x="4037743" y="283394"/>
                    <a:pt x="4037743" y="303461"/>
                  </a:cubicBezTo>
                  <a:lnTo>
                    <a:pt x="4037743" y="1669175"/>
                  </a:lnTo>
                  <a:cubicBezTo>
                    <a:pt x="4037743" y="1689242"/>
                    <a:pt x="4021476" y="1705509"/>
                    <a:pt x="4001409" y="1705509"/>
                  </a:cubicBezTo>
                  <a:close/>
                </a:path>
              </a:pathLst>
            </a:custGeom>
            <a:solidFill>
              <a:srgbClr val="40B4E5"/>
            </a:solidFill>
            <a:ln w="79375">
              <a:solidFill>
                <a:srgbClr val="8CD2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38" indent="-91438" algn="ctr">
                <a:spcBef>
                  <a:spcPts val="1200"/>
                </a:spcBef>
                <a:buClr>
                  <a:schemeClr val="tx2"/>
                </a:buClr>
              </a:pPr>
              <a:endParaRPr lang="en-US" sz="2400" dirty="0" err="1">
                <a:solidFill>
                  <a:schemeClr val="bg1"/>
                </a:solidFill>
              </a:endParaRPr>
            </a:p>
          </p:txBody>
        </p:sp>
        <p:sp>
          <p:nvSpPr>
            <p:cNvPr id="5" name="Rectangle 4"/>
            <p:cNvSpPr/>
            <p:nvPr/>
          </p:nvSpPr>
          <p:spPr>
            <a:xfrm>
              <a:off x="4133194" y="1749141"/>
              <a:ext cx="2270590" cy="830993"/>
            </a:xfrm>
            <a:prstGeom prst="rect">
              <a:avLst/>
            </a:prstGeom>
          </p:spPr>
          <p:txBody>
            <a:bodyPr wrap="square" lIns="91436" tIns="45718" rIns="91436" bIns="45718" anchor="ctr">
              <a:spAutoFit/>
            </a:bodyP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chemeClr val="bg1"/>
                  </a:solidFill>
                  <a:effectLst/>
                  <a:uLnTx/>
                  <a:uFillTx/>
                </a:rPr>
                <a:t>DEMO</a:t>
              </a:r>
            </a:p>
          </p:txBody>
        </p:sp>
        <p:sp>
          <p:nvSpPr>
            <p:cNvPr id="6" name="Rectangle 17"/>
            <p:cNvSpPr>
              <a:spLocks noChangeAspect="1"/>
            </p:cNvSpPr>
            <p:nvPr/>
          </p:nvSpPr>
          <p:spPr>
            <a:xfrm>
              <a:off x="2608933" y="1477847"/>
              <a:ext cx="1371600" cy="1371816"/>
            </a:xfrm>
            <a:custGeom>
              <a:avLst/>
              <a:gdLst>
                <a:gd name="connsiteX0" fmla="*/ 0 w 1355558"/>
                <a:gd name="connsiteY0" fmla="*/ 0 h 1357149"/>
                <a:gd name="connsiteX1" fmla="*/ 1355558 w 1355558"/>
                <a:gd name="connsiteY1" fmla="*/ 0 h 1357149"/>
                <a:gd name="connsiteX2" fmla="*/ 1355558 w 1355558"/>
                <a:gd name="connsiteY2" fmla="*/ 1357149 h 1357149"/>
                <a:gd name="connsiteX3" fmla="*/ 0 w 1355558"/>
                <a:gd name="connsiteY3" fmla="*/ 1357149 h 1357149"/>
                <a:gd name="connsiteX4" fmla="*/ 0 w 1355558"/>
                <a:gd name="connsiteY4" fmla="*/ 0 h 1357149"/>
                <a:gd name="connsiteX0" fmla="*/ 0 w 1355780"/>
                <a:gd name="connsiteY0" fmla="*/ 0 h 1357149"/>
                <a:gd name="connsiteX1" fmla="*/ 1355558 w 1355780"/>
                <a:gd name="connsiteY1" fmla="*/ 0 h 1357149"/>
                <a:gd name="connsiteX2" fmla="*/ 1355780 w 1355780"/>
                <a:gd name="connsiteY2" fmla="*/ 684049 h 1357149"/>
                <a:gd name="connsiteX3" fmla="*/ 1355558 w 1355780"/>
                <a:gd name="connsiteY3" fmla="*/ 1357149 h 1357149"/>
                <a:gd name="connsiteX4" fmla="*/ 0 w 1355780"/>
                <a:gd name="connsiteY4" fmla="*/ 1357149 h 1357149"/>
                <a:gd name="connsiteX5" fmla="*/ 0 w 1355780"/>
                <a:gd name="connsiteY5" fmla="*/ 0 h 1357149"/>
                <a:gd name="connsiteX0" fmla="*/ 0 w 1356935"/>
                <a:gd name="connsiteY0" fmla="*/ 0 h 1357149"/>
                <a:gd name="connsiteX1" fmla="*/ 1355558 w 1356935"/>
                <a:gd name="connsiteY1" fmla="*/ 0 h 1357149"/>
                <a:gd name="connsiteX2" fmla="*/ 1355780 w 1356935"/>
                <a:gd name="connsiteY2" fmla="*/ 684049 h 1357149"/>
                <a:gd name="connsiteX3" fmla="*/ 1356935 w 1356935"/>
                <a:gd name="connsiteY3" fmla="*/ 763713 h 1357149"/>
                <a:gd name="connsiteX4" fmla="*/ 1355558 w 1356935"/>
                <a:gd name="connsiteY4" fmla="*/ 1357149 h 1357149"/>
                <a:gd name="connsiteX5" fmla="*/ 0 w 1356935"/>
                <a:gd name="connsiteY5" fmla="*/ 1357149 h 1357149"/>
                <a:gd name="connsiteX6" fmla="*/ 0 w 1356935"/>
                <a:gd name="connsiteY6" fmla="*/ 0 h 1357149"/>
                <a:gd name="connsiteX0" fmla="*/ 0 w 1356935"/>
                <a:gd name="connsiteY0" fmla="*/ 0 h 1357149"/>
                <a:gd name="connsiteX1" fmla="*/ 1355558 w 1356935"/>
                <a:gd name="connsiteY1" fmla="*/ 0 h 1357149"/>
                <a:gd name="connsiteX2" fmla="*/ 1356935 w 1356935"/>
                <a:gd name="connsiteY2" fmla="*/ 588222 h 1357149"/>
                <a:gd name="connsiteX3" fmla="*/ 1355780 w 1356935"/>
                <a:gd name="connsiteY3" fmla="*/ 684049 h 1357149"/>
                <a:gd name="connsiteX4" fmla="*/ 1356935 w 1356935"/>
                <a:gd name="connsiteY4" fmla="*/ 763713 h 1357149"/>
                <a:gd name="connsiteX5" fmla="*/ 1355558 w 1356935"/>
                <a:gd name="connsiteY5" fmla="*/ 1357149 h 1357149"/>
                <a:gd name="connsiteX6" fmla="*/ 0 w 1356935"/>
                <a:gd name="connsiteY6" fmla="*/ 1357149 h 1357149"/>
                <a:gd name="connsiteX7" fmla="*/ 0 w 1356935"/>
                <a:gd name="connsiteY7" fmla="*/ 0 h 1357149"/>
                <a:gd name="connsiteX0" fmla="*/ 0 w 1356935"/>
                <a:gd name="connsiteY0" fmla="*/ 0 h 1357149"/>
                <a:gd name="connsiteX1" fmla="*/ 1355558 w 1356935"/>
                <a:gd name="connsiteY1" fmla="*/ 0 h 1357149"/>
                <a:gd name="connsiteX2" fmla="*/ 1356935 w 1356935"/>
                <a:gd name="connsiteY2" fmla="*/ 588222 h 1357149"/>
                <a:gd name="connsiteX3" fmla="*/ 1284968 w 1356935"/>
                <a:gd name="connsiteY3" fmla="*/ 677891 h 1357149"/>
                <a:gd name="connsiteX4" fmla="*/ 1356935 w 1356935"/>
                <a:gd name="connsiteY4" fmla="*/ 763713 h 1357149"/>
                <a:gd name="connsiteX5" fmla="*/ 1355558 w 1356935"/>
                <a:gd name="connsiteY5" fmla="*/ 1357149 h 1357149"/>
                <a:gd name="connsiteX6" fmla="*/ 0 w 1356935"/>
                <a:gd name="connsiteY6" fmla="*/ 1357149 h 1357149"/>
                <a:gd name="connsiteX7" fmla="*/ 0 w 1356935"/>
                <a:gd name="connsiteY7" fmla="*/ 0 h 135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6935" h="1357149">
                  <a:moveTo>
                    <a:pt x="0" y="0"/>
                  </a:moveTo>
                  <a:lnTo>
                    <a:pt x="1355558" y="0"/>
                  </a:lnTo>
                  <a:lnTo>
                    <a:pt x="1356935" y="588222"/>
                  </a:lnTo>
                  <a:lnTo>
                    <a:pt x="1284968" y="677891"/>
                  </a:lnTo>
                  <a:lnTo>
                    <a:pt x="1356935" y="763713"/>
                  </a:lnTo>
                  <a:lnTo>
                    <a:pt x="1355558" y="1357149"/>
                  </a:lnTo>
                  <a:lnTo>
                    <a:pt x="0" y="1357149"/>
                  </a:lnTo>
                  <a:lnTo>
                    <a:pt x="0" y="0"/>
                  </a:ln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38" indent="-91438" algn="ctr">
                <a:spcBef>
                  <a:spcPts val="1200"/>
                </a:spcBef>
                <a:buClr>
                  <a:schemeClr val="tx2"/>
                </a:buClr>
              </a:pPr>
              <a:endParaRPr lang="en-US" sz="2400" dirty="0" err="1">
                <a:solidFill>
                  <a:schemeClr val="bg1"/>
                </a:solidFill>
              </a:endParaRPr>
            </a:p>
          </p:txBody>
        </p:sp>
        <p:sp>
          <p:nvSpPr>
            <p:cNvPr id="8" name="Freeform 11"/>
            <p:cNvSpPr>
              <a:spLocks/>
            </p:cNvSpPr>
            <p:nvPr/>
          </p:nvSpPr>
          <p:spPr bwMode="auto">
            <a:xfrm rot="5400000">
              <a:off x="3215081" y="2120452"/>
              <a:ext cx="1421316" cy="77506"/>
            </a:xfrm>
            <a:custGeom>
              <a:avLst/>
              <a:gdLst>
                <a:gd name="T0" fmla="*/ 0 w 6135"/>
                <a:gd name="T1" fmla="*/ 0 h 368"/>
                <a:gd name="T2" fmla="*/ 2726 w 6135"/>
                <a:gd name="T3" fmla="*/ 0 h 368"/>
                <a:gd name="T4" fmla="*/ 3090 w 6135"/>
                <a:gd name="T5" fmla="*/ 368 h 368"/>
                <a:gd name="T6" fmla="*/ 3440 w 6135"/>
                <a:gd name="T7" fmla="*/ 0 h 368"/>
                <a:gd name="T8" fmla="*/ 6135 w 6135"/>
                <a:gd name="T9" fmla="*/ 0 h 368"/>
              </a:gdLst>
              <a:ahLst/>
              <a:cxnLst>
                <a:cxn ang="0">
                  <a:pos x="T0" y="T1"/>
                </a:cxn>
                <a:cxn ang="0">
                  <a:pos x="T2" y="T3"/>
                </a:cxn>
                <a:cxn ang="0">
                  <a:pos x="T4" y="T5"/>
                </a:cxn>
                <a:cxn ang="0">
                  <a:pos x="T6" y="T7"/>
                </a:cxn>
                <a:cxn ang="0">
                  <a:pos x="T8" y="T9"/>
                </a:cxn>
              </a:cxnLst>
              <a:rect l="0" t="0" r="r" b="b"/>
              <a:pathLst>
                <a:path w="6135" h="368">
                  <a:moveTo>
                    <a:pt x="0" y="0"/>
                  </a:moveTo>
                  <a:lnTo>
                    <a:pt x="2726" y="0"/>
                  </a:lnTo>
                  <a:lnTo>
                    <a:pt x="3090" y="368"/>
                  </a:lnTo>
                  <a:lnTo>
                    <a:pt x="3440" y="0"/>
                  </a:lnTo>
                  <a:lnTo>
                    <a:pt x="6135" y="0"/>
                  </a:lnTo>
                </a:path>
              </a:pathLst>
            </a:custGeom>
            <a:ln w="38100" cap="rnd">
              <a:solidFill>
                <a:srgbClr val="8CD2EF"/>
              </a:solidFill>
            </a:ln>
          </p:spPr>
          <p:style>
            <a:lnRef idx="1">
              <a:schemeClr val="accent1"/>
            </a:lnRef>
            <a:fillRef idx="0">
              <a:schemeClr val="accent1"/>
            </a:fillRef>
            <a:effectRef idx="0">
              <a:schemeClr val="accent1"/>
            </a:effectRef>
            <a:fontRef idx="minor">
              <a:schemeClr val="tx1"/>
            </a:fontRef>
          </p:style>
          <p:txBody>
            <a:bodyPr vert="horz" wrap="square" lIns="68580" tIns="34290" rIns="68580" bIns="34290" numCol="1" anchor="t" anchorCtr="0" compatLnSpc="1">
              <a:prstTxWarp prst="textNoShape">
                <a:avLst/>
              </a:prstTxWarp>
            </a:bodyPr>
            <a:lstStyle/>
            <a:p>
              <a:endParaRPr lang="en-US" sz="1350" dirty="0">
                <a:solidFill>
                  <a:srgbClr val="666666"/>
                </a:solidFill>
                <a:latin typeface="Arial"/>
              </a:endParaRPr>
            </a:p>
          </p:txBody>
        </p:sp>
        <p:sp>
          <p:nvSpPr>
            <p:cNvPr id="15" name="Shape">
              <a:extLst>
                <a:ext uri="{FF2B5EF4-FFF2-40B4-BE49-F238E27FC236}">
                  <a16:creationId xmlns:a16="http://schemas.microsoft.com/office/drawing/2014/main" id="{519F260E-509D-754A-AFA5-E804E2DE7649}"/>
                </a:ext>
              </a:extLst>
            </p:cNvPr>
            <p:cNvSpPr/>
            <p:nvPr userDrawn="1"/>
          </p:nvSpPr>
          <p:spPr>
            <a:xfrm>
              <a:off x="2988945" y="1860769"/>
              <a:ext cx="596912" cy="596871"/>
            </a:xfrm>
            <a:custGeom>
              <a:avLst/>
              <a:gdLst/>
              <a:ahLst/>
              <a:cxnLst>
                <a:cxn ang="0">
                  <a:pos x="wd2" y="hd2"/>
                </a:cxn>
                <a:cxn ang="5400000">
                  <a:pos x="wd2" y="hd2"/>
                </a:cxn>
                <a:cxn ang="10800000">
                  <a:pos x="wd2" y="hd2"/>
                </a:cxn>
                <a:cxn ang="16200000">
                  <a:pos x="wd2" y="hd2"/>
                </a:cxn>
              </a:cxnLst>
              <a:rect l="0" t="0" r="r" b="b"/>
              <a:pathLst>
                <a:path w="20954" h="21057" extrusionOk="0">
                  <a:moveTo>
                    <a:pt x="17610" y="7168"/>
                  </a:moveTo>
                  <a:cubicBezTo>
                    <a:pt x="16256" y="7168"/>
                    <a:pt x="15158" y="6064"/>
                    <a:pt x="15158" y="4703"/>
                  </a:cubicBezTo>
                  <a:cubicBezTo>
                    <a:pt x="15158" y="3343"/>
                    <a:pt x="16256" y="2239"/>
                    <a:pt x="17610" y="2239"/>
                  </a:cubicBezTo>
                  <a:cubicBezTo>
                    <a:pt x="18964" y="2239"/>
                    <a:pt x="20062" y="3343"/>
                    <a:pt x="20062" y="4703"/>
                  </a:cubicBezTo>
                  <a:cubicBezTo>
                    <a:pt x="20062" y="6064"/>
                    <a:pt x="18964" y="7168"/>
                    <a:pt x="17610" y="7168"/>
                  </a:cubicBezTo>
                  <a:close/>
                  <a:moveTo>
                    <a:pt x="10700" y="6262"/>
                  </a:moveTo>
                  <a:lnTo>
                    <a:pt x="10700" y="3807"/>
                  </a:lnTo>
                  <a:cubicBezTo>
                    <a:pt x="10700" y="2941"/>
                    <a:pt x="10001" y="2239"/>
                    <a:pt x="9139" y="2239"/>
                  </a:cubicBezTo>
                  <a:cubicBezTo>
                    <a:pt x="8278" y="2239"/>
                    <a:pt x="7579" y="2941"/>
                    <a:pt x="7579" y="3807"/>
                  </a:cubicBezTo>
                  <a:lnTo>
                    <a:pt x="7579" y="6262"/>
                  </a:lnTo>
                  <a:cubicBezTo>
                    <a:pt x="7225" y="6034"/>
                    <a:pt x="6924" y="5732"/>
                    <a:pt x="6698" y="5376"/>
                  </a:cubicBezTo>
                  <a:cubicBezTo>
                    <a:pt x="5836" y="4021"/>
                    <a:pt x="6230" y="2220"/>
                    <a:pt x="7579" y="1354"/>
                  </a:cubicBezTo>
                  <a:cubicBezTo>
                    <a:pt x="8928" y="488"/>
                    <a:pt x="10720" y="884"/>
                    <a:pt x="11581" y="2240"/>
                  </a:cubicBezTo>
                  <a:cubicBezTo>
                    <a:pt x="12443" y="3595"/>
                    <a:pt x="12049" y="5396"/>
                    <a:pt x="10700" y="6262"/>
                  </a:cubicBezTo>
                  <a:close/>
                  <a:moveTo>
                    <a:pt x="11083" y="8128"/>
                  </a:moveTo>
                  <a:cubicBezTo>
                    <a:pt x="11390" y="7981"/>
                    <a:pt x="11758" y="8090"/>
                    <a:pt x="11937" y="8381"/>
                  </a:cubicBezTo>
                  <a:lnTo>
                    <a:pt x="12037" y="8542"/>
                  </a:lnTo>
                  <a:lnTo>
                    <a:pt x="12037" y="9856"/>
                  </a:lnTo>
                  <a:cubicBezTo>
                    <a:pt x="12037" y="10453"/>
                    <a:pt x="12929" y="10453"/>
                    <a:pt x="12929" y="9856"/>
                  </a:cubicBezTo>
                  <a:lnTo>
                    <a:pt x="12929" y="8837"/>
                  </a:lnTo>
                  <a:lnTo>
                    <a:pt x="13211" y="8635"/>
                  </a:lnTo>
                  <a:cubicBezTo>
                    <a:pt x="13315" y="8561"/>
                    <a:pt x="13439" y="8518"/>
                    <a:pt x="13567" y="8512"/>
                  </a:cubicBezTo>
                  <a:cubicBezTo>
                    <a:pt x="13936" y="8495"/>
                    <a:pt x="14249" y="8782"/>
                    <a:pt x="14266" y="9153"/>
                  </a:cubicBezTo>
                  <a:lnTo>
                    <a:pt x="14274" y="9318"/>
                  </a:lnTo>
                  <a:cubicBezTo>
                    <a:pt x="14269" y="9347"/>
                    <a:pt x="14266" y="9377"/>
                    <a:pt x="14266" y="9408"/>
                  </a:cubicBezTo>
                  <a:lnTo>
                    <a:pt x="14266" y="10752"/>
                  </a:lnTo>
                  <a:cubicBezTo>
                    <a:pt x="14266" y="11349"/>
                    <a:pt x="15158" y="11349"/>
                    <a:pt x="15158" y="10752"/>
                  </a:cubicBezTo>
                  <a:lnTo>
                    <a:pt x="15158" y="10105"/>
                  </a:lnTo>
                  <a:lnTo>
                    <a:pt x="15542" y="9920"/>
                  </a:lnTo>
                  <a:cubicBezTo>
                    <a:pt x="15631" y="9878"/>
                    <a:pt x="15728" y="9856"/>
                    <a:pt x="15827" y="9856"/>
                  </a:cubicBezTo>
                  <a:cubicBezTo>
                    <a:pt x="16196" y="9856"/>
                    <a:pt x="16496" y="10157"/>
                    <a:pt x="16496" y="10528"/>
                  </a:cubicBezTo>
                  <a:lnTo>
                    <a:pt x="16492" y="15231"/>
                  </a:lnTo>
                  <a:cubicBezTo>
                    <a:pt x="16392" y="17964"/>
                    <a:pt x="14130" y="20161"/>
                    <a:pt x="11369" y="20161"/>
                  </a:cubicBezTo>
                  <a:cubicBezTo>
                    <a:pt x="9834" y="20163"/>
                    <a:pt x="8380" y="19472"/>
                    <a:pt x="7407" y="18280"/>
                  </a:cubicBezTo>
                  <a:cubicBezTo>
                    <a:pt x="6033" y="16208"/>
                    <a:pt x="5350" y="14765"/>
                    <a:pt x="5350" y="14112"/>
                  </a:cubicBezTo>
                  <a:cubicBezTo>
                    <a:pt x="5350" y="12649"/>
                    <a:pt x="6371" y="10769"/>
                    <a:pt x="7579" y="9672"/>
                  </a:cubicBezTo>
                  <a:lnTo>
                    <a:pt x="7579" y="12544"/>
                  </a:lnTo>
                  <a:cubicBezTo>
                    <a:pt x="7579" y="12792"/>
                    <a:pt x="7779" y="12992"/>
                    <a:pt x="8025" y="12992"/>
                  </a:cubicBezTo>
                  <a:cubicBezTo>
                    <a:pt x="8271" y="12992"/>
                    <a:pt x="8471" y="12792"/>
                    <a:pt x="8471" y="12544"/>
                  </a:cubicBezTo>
                  <a:lnTo>
                    <a:pt x="8471" y="3807"/>
                  </a:lnTo>
                  <a:cubicBezTo>
                    <a:pt x="8471" y="3436"/>
                    <a:pt x="8770" y="3135"/>
                    <a:pt x="9139" y="3135"/>
                  </a:cubicBezTo>
                  <a:cubicBezTo>
                    <a:pt x="9509" y="3135"/>
                    <a:pt x="9808" y="3436"/>
                    <a:pt x="9808" y="3807"/>
                  </a:cubicBezTo>
                  <a:lnTo>
                    <a:pt x="9808" y="9408"/>
                  </a:lnTo>
                  <a:cubicBezTo>
                    <a:pt x="9808" y="9655"/>
                    <a:pt x="10008" y="9856"/>
                    <a:pt x="10254" y="9856"/>
                  </a:cubicBezTo>
                  <a:cubicBezTo>
                    <a:pt x="10500" y="9856"/>
                    <a:pt x="10700" y="9655"/>
                    <a:pt x="10700" y="9408"/>
                  </a:cubicBezTo>
                  <a:lnTo>
                    <a:pt x="10700" y="8310"/>
                  </a:lnTo>
                  <a:cubicBezTo>
                    <a:pt x="10700" y="8310"/>
                    <a:pt x="11083" y="8128"/>
                    <a:pt x="11083" y="8128"/>
                  </a:cubicBezTo>
                  <a:close/>
                  <a:moveTo>
                    <a:pt x="2452" y="10752"/>
                  </a:moveTo>
                  <a:cubicBezTo>
                    <a:pt x="1590" y="10752"/>
                    <a:pt x="892" y="10050"/>
                    <a:pt x="892" y="9184"/>
                  </a:cubicBezTo>
                  <a:cubicBezTo>
                    <a:pt x="892" y="8318"/>
                    <a:pt x="1590" y="7616"/>
                    <a:pt x="2452" y="7616"/>
                  </a:cubicBezTo>
                  <a:cubicBezTo>
                    <a:pt x="3314" y="7616"/>
                    <a:pt x="4012" y="8318"/>
                    <a:pt x="4012" y="9184"/>
                  </a:cubicBezTo>
                  <a:cubicBezTo>
                    <a:pt x="4012" y="10050"/>
                    <a:pt x="3314" y="10752"/>
                    <a:pt x="2452" y="10752"/>
                  </a:cubicBezTo>
                  <a:close/>
                  <a:moveTo>
                    <a:pt x="18298" y="1413"/>
                  </a:moveTo>
                  <a:cubicBezTo>
                    <a:pt x="16491" y="1030"/>
                    <a:pt x="14718" y="2193"/>
                    <a:pt x="14338" y="4009"/>
                  </a:cubicBezTo>
                  <a:lnTo>
                    <a:pt x="12929" y="3832"/>
                  </a:lnTo>
                  <a:cubicBezTo>
                    <a:pt x="12933" y="3197"/>
                    <a:pt x="12779" y="2572"/>
                    <a:pt x="12481" y="2012"/>
                  </a:cubicBezTo>
                  <a:cubicBezTo>
                    <a:pt x="11493" y="158"/>
                    <a:pt x="9197" y="-541"/>
                    <a:pt x="7351" y="451"/>
                  </a:cubicBezTo>
                  <a:cubicBezTo>
                    <a:pt x="5506" y="1444"/>
                    <a:pt x="4811" y="3752"/>
                    <a:pt x="5799" y="5606"/>
                  </a:cubicBezTo>
                  <a:lnTo>
                    <a:pt x="3859" y="7165"/>
                  </a:lnTo>
                  <a:cubicBezTo>
                    <a:pt x="3029" y="6581"/>
                    <a:pt x="1925" y="6570"/>
                    <a:pt x="1084" y="7139"/>
                  </a:cubicBezTo>
                  <a:cubicBezTo>
                    <a:pt x="-40" y="7899"/>
                    <a:pt x="-338" y="9430"/>
                    <a:pt x="418" y="10559"/>
                  </a:cubicBezTo>
                  <a:cubicBezTo>
                    <a:pt x="1173" y="11688"/>
                    <a:pt x="2697" y="11988"/>
                    <a:pt x="3821" y="11228"/>
                  </a:cubicBezTo>
                  <a:cubicBezTo>
                    <a:pt x="4945" y="10469"/>
                    <a:pt x="5243" y="8938"/>
                    <a:pt x="4487" y="7808"/>
                  </a:cubicBezTo>
                  <a:lnTo>
                    <a:pt x="6311" y="6342"/>
                  </a:lnTo>
                  <a:cubicBezTo>
                    <a:pt x="6664" y="6739"/>
                    <a:pt x="7096" y="7059"/>
                    <a:pt x="7579" y="7279"/>
                  </a:cubicBezTo>
                  <a:lnTo>
                    <a:pt x="7579" y="7279"/>
                  </a:lnTo>
                  <a:lnTo>
                    <a:pt x="7579" y="8529"/>
                  </a:lnTo>
                  <a:cubicBezTo>
                    <a:pt x="5889" y="9697"/>
                    <a:pt x="4458" y="12185"/>
                    <a:pt x="4458" y="14112"/>
                  </a:cubicBezTo>
                  <a:cubicBezTo>
                    <a:pt x="4458" y="15033"/>
                    <a:pt x="5231" y="16613"/>
                    <a:pt x="6665" y="18776"/>
                  </a:cubicBezTo>
                  <a:lnTo>
                    <a:pt x="6719" y="18849"/>
                  </a:lnTo>
                  <a:cubicBezTo>
                    <a:pt x="7861" y="20249"/>
                    <a:pt x="9568" y="21059"/>
                    <a:pt x="11369" y="21057"/>
                  </a:cubicBezTo>
                  <a:cubicBezTo>
                    <a:pt x="14601" y="21057"/>
                    <a:pt x="17265" y="18486"/>
                    <a:pt x="17383" y="15265"/>
                  </a:cubicBezTo>
                  <a:lnTo>
                    <a:pt x="17387" y="10529"/>
                  </a:lnTo>
                  <a:cubicBezTo>
                    <a:pt x="17387" y="10296"/>
                    <a:pt x="17336" y="10065"/>
                    <a:pt x="17236" y="9855"/>
                  </a:cubicBezTo>
                  <a:cubicBezTo>
                    <a:pt x="16866" y="9072"/>
                    <a:pt x="15935" y="8740"/>
                    <a:pt x="15157" y="9112"/>
                  </a:cubicBezTo>
                  <a:cubicBezTo>
                    <a:pt x="15143" y="8811"/>
                    <a:pt x="15043" y="8520"/>
                    <a:pt x="14869" y="8274"/>
                  </a:cubicBezTo>
                  <a:cubicBezTo>
                    <a:pt x="14370" y="7569"/>
                    <a:pt x="13395" y="7404"/>
                    <a:pt x="12693" y="7906"/>
                  </a:cubicBezTo>
                  <a:cubicBezTo>
                    <a:pt x="12274" y="7229"/>
                    <a:pt x="11416" y="6977"/>
                    <a:pt x="10700" y="7319"/>
                  </a:cubicBezTo>
                  <a:lnTo>
                    <a:pt x="10700" y="7279"/>
                  </a:lnTo>
                  <a:cubicBezTo>
                    <a:pt x="11758" y="6797"/>
                    <a:pt x="12539" y="5855"/>
                    <a:pt x="12819" y="4721"/>
                  </a:cubicBezTo>
                  <a:lnTo>
                    <a:pt x="14272" y="4904"/>
                  </a:lnTo>
                  <a:cubicBezTo>
                    <a:pt x="14363" y="6414"/>
                    <a:pt x="15448" y="7678"/>
                    <a:pt x="16922" y="7989"/>
                  </a:cubicBezTo>
                  <a:cubicBezTo>
                    <a:pt x="18729" y="8371"/>
                    <a:pt x="20502" y="7209"/>
                    <a:pt x="20882" y="5393"/>
                  </a:cubicBezTo>
                  <a:cubicBezTo>
                    <a:pt x="21262" y="3577"/>
                    <a:pt x="20105" y="1795"/>
                    <a:pt x="18298" y="1413"/>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grpSp>
    </p:spTree>
    <p:extLst>
      <p:ext uri="{BB962C8B-B14F-4D97-AF65-F5344CB8AC3E}">
        <p14:creationId xmlns:p14="http://schemas.microsoft.com/office/powerpoint/2010/main" val="179062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ideo Intro">
    <p:bg>
      <p:bgPr>
        <a:solidFill>
          <a:schemeClr val="tx2"/>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EB6D0CE-3901-A844-A9A1-986B3FBB5EF6}"/>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Text Placeholder 12"/>
          <p:cNvSpPr>
            <a:spLocks noGrp="1"/>
          </p:cNvSpPr>
          <p:nvPr userDrawn="1">
            <p:ph type="body" sz="quarter" idx="10" hasCustomPrompt="1"/>
          </p:nvPr>
        </p:nvSpPr>
        <p:spPr>
          <a:xfrm>
            <a:off x="769586" y="3304051"/>
            <a:ext cx="7633528" cy="707871"/>
          </a:xfrm>
        </p:spPr>
        <p:txBody>
          <a:bodyPr anchor="ctr">
            <a:normAutofit/>
          </a:bodyPr>
          <a:lstStyle>
            <a:lvl1pPr marL="0" indent="0" algn="ctr">
              <a:buNone/>
              <a:defRPr sz="2800">
                <a:solidFill>
                  <a:schemeClr val="bg1"/>
                </a:solidFill>
              </a:defRPr>
            </a:lvl1pPr>
            <a:lvl2pPr marL="365751" indent="0">
              <a:buNone/>
              <a:defRPr/>
            </a:lvl2pPr>
          </a:lstStyle>
          <a:p>
            <a:pPr lvl="0"/>
            <a:r>
              <a:rPr lang="en-US" dirty="0"/>
              <a:t>Insert Video Title</a:t>
            </a:r>
          </a:p>
        </p:txBody>
      </p:sp>
      <p:sp>
        <p:nvSpPr>
          <p:cNvPr id="14" name="Footer Placeholder 3"/>
          <p:cNvSpPr>
            <a:spLocks noGrp="1"/>
          </p:cNvSpPr>
          <p:nvPr userDrawn="1">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grpSp>
        <p:nvGrpSpPr>
          <p:cNvPr id="2" name="Group 1">
            <a:extLst>
              <a:ext uri="{FF2B5EF4-FFF2-40B4-BE49-F238E27FC236}">
                <a16:creationId xmlns:a16="http://schemas.microsoft.com/office/drawing/2014/main" id="{41E517E7-224C-7A4B-8638-F949117BEB9F}"/>
              </a:ext>
            </a:extLst>
          </p:cNvPr>
          <p:cNvGrpSpPr/>
          <p:nvPr userDrawn="1"/>
        </p:nvGrpSpPr>
        <p:grpSpPr>
          <a:xfrm>
            <a:off x="2567478" y="1435850"/>
            <a:ext cx="4037743" cy="1705509"/>
            <a:chOff x="2567477" y="1435848"/>
            <a:chExt cx="4037743" cy="1705509"/>
          </a:xfrm>
        </p:grpSpPr>
        <p:sp>
          <p:nvSpPr>
            <p:cNvPr id="4" name="Freeform 3"/>
            <p:cNvSpPr/>
            <p:nvPr/>
          </p:nvSpPr>
          <p:spPr>
            <a:xfrm rot="10800000">
              <a:off x="2567477" y="1435848"/>
              <a:ext cx="4037743" cy="1705509"/>
            </a:xfrm>
            <a:custGeom>
              <a:avLst/>
              <a:gdLst>
                <a:gd name="connsiteX0" fmla="*/ 4001409 w 4037743"/>
                <a:gd name="connsiteY0" fmla="*/ 1705509 h 1705509"/>
                <a:gd name="connsiteX1" fmla="*/ 36334 w 4037743"/>
                <a:gd name="connsiteY1" fmla="*/ 1705509 h 1705509"/>
                <a:gd name="connsiteX2" fmla="*/ 0 w 4037743"/>
                <a:gd name="connsiteY2" fmla="*/ 1669175 h 1705509"/>
                <a:gd name="connsiteX3" fmla="*/ 0 w 4037743"/>
                <a:gd name="connsiteY3" fmla="*/ 303461 h 1705509"/>
                <a:gd name="connsiteX4" fmla="*/ 36334 w 4037743"/>
                <a:gd name="connsiteY4" fmla="*/ 267127 h 1705509"/>
                <a:gd name="connsiteX5" fmla="*/ 1863939 w 4037743"/>
                <a:gd name="connsiteY5" fmla="*/ 267127 h 1705509"/>
                <a:gd name="connsiteX6" fmla="*/ 2018873 w 4037743"/>
                <a:gd name="connsiteY6" fmla="*/ 0 h 1705509"/>
                <a:gd name="connsiteX7" fmla="*/ 2173806 w 4037743"/>
                <a:gd name="connsiteY7" fmla="*/ 267127 h 1705509"/>
                <a:gd name="connsiteX8" fmla="*/ 4001409 w 4037743"/>
                <a:gd name="connsiteY8" fmla="*/ 267127 h 1705509"/>
                <a:gd name="connsiteX9" fmla="*/ 4037743 w 4037743"/>
                <a:gd name="connsiteY9" fmla="*/ 303461 h 1705509"/>
                <a:gd name="connsiteX10" fmla="*/ 4037743 w 4037743"/>
                <a:gd name="connsiteY10" fmla="*/ 1669175 h 1705509"/>
                <a:gd name="connsiteX11" fmla="*/ 4001409 w 4037743"/>
                <a:gd name="connsiteY11" fmla="*/ 1705509 h 170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7743" h="1705509">
                  <a:moveTo>
                    <a:pt x="4001409" y="1705509"/>
                  </a:moveTo>
                  <a:lnTo>
                    <a:pt x="36334" y="1705509"/>
                  </a:lnTo>
                  <a:cubicBezTo>
                    <a:pt x="16267" y="1705509"/>
                    <a:pt x="0" y="1689242"/>
                    <a:pt x="0" y="1669175"/>
                  </a:cubicBezTo>
                  <a:lnTo>
                    <a:pt x="0" y="303461"/>
                  </a:lnTo>
                  <a:cubicBezTo>
                    <a:pt x="0" y="283394"/>
                    <a:pt x="16267" y="267127"/>
                    <a:pt x="36334" y="267127"/>
                  </a:cubicBezTo>
                  <a:lnTo>
                    <a:pt x="1863939" y="267127"/>
                  </a:lnTo>
                  <a:lnTo>
                    <a:pt x="2018873" y="0"/>
                  </a:lnTo>
                  <a:lnTo>
                    <a:pt x="2173806" y="267127"/>
                  </a:lnTo>
                  <a:lnTo>
                    <a:pt x="4001409" y="267127"/>
                  </a:lnTo>
                  <a:cubicBezTo>
                    <a:pt x="4021476" y="267127"/>
                    <a:pt x="4037743" y="283394"/>
                    <a:pt x="4037743" y="303461"/>
                  </a:cubicBezTo>
                  <a:lnTo>
                    <a:pt x="4037743" y="1669175"/>
                  </a:lnTo>
                  <a:cubicBezTo>
                    <a:pt x="4037743" y="1689242"/>
                    <a:pt x="4021476" y="1705509"/>
                    <a:pt x="4001409" y="1705509"/>
                  </a:cubicBezTo>
                  <a:close/>
                </a:path>
              </a:pathLst>
            </a:custGeom>
            <a:solidFill>
              <a:srgbClr val="40B4E5"/>
            </a:solidFill>
            <a:ln w="79375">
              <a:solidFill>
                <a:srgbClr val="8CD2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38" indent="-91438" algn="ctr">
                <a:spcBef>
                  <a:spcPts val="1200"/>
                </a:spcBef>
                <a:buClr>
                  <a:schemeClr val="tx2"/>
                </a:buClr>
              </a:pPr>
              <a:endParaRPr lang="en-US" sz="2400" dirty="0" err="1">
                <a:solidFill>
                  <a:schemeClr val="bg1"/>
                </a:solidFill>
              </a:endParaRPr>
            </a:p>
          </p:txBody>
        </p:sp>
        <p:sp>
          <p:nvSpPr>
            <p:cNvPr id="5" name="Rectangle 4"/>
            <p:cNvSpPr/>
            <p:nvPr/>
          </p:nvSpPr>
          <p:spPr>
            <a:xfrm>
              <a:off x="4133194" y="1749141"/>
              <a:ext cx="2270590" cy="830993"/>
            </a:xfrm>
            <a:prstGeom prst="rect">
              <a:avLst/>
            </a:prstGeom>
          </p:spPr>
          <p:txBody>
            <a:bodyPr wrap="square" lIns="91436" tIns="45718" rIns="91436" bIns="45718" anchor="ctr">
              <a:spAutoFit/>
            </a:bodyP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chemeClr val="bg1"/>
                  </a:solidFill>
                  <a:effectLst/>
                  <a:uLnTx/>
                  <a:uFillTx/>
                </a:rPr>
                <a:t>VIDEO</a:t>
              </a:r>
            </a:p>
          </p:txBody>
        </p:sp>
        <p:sp>
          <p:nvSpPr>
            <p:cNvPr id="6" name="Rectangle 17"/>
            <p:cNvSpPr>
              <a:spLocks noChangeAspect="1"/>
            </p:cNvSpPr>
            <p:nvPr/>
          </p:nvSpPr>
          <p:spPr>
            <a:xfrm>
              <a:off x="2608933" y="1477847"/>
              <a:ext cx="1371600" cy="1371816"/>
            </a:xfrm>
            <a:custGeom>
              <a:avLst/>
              <a:gdLst>
                <a:gd name="connsiteX0" fmla="*/ 0 w 1355558"/>
                <a:gd name="connsiteY0" fmla="*/ 0 h 1357149"/>
                <a:gd name="connsiteX1" fmla="*/ 1355558 w 1355558"/>
                <a:gd name="connsiteY1" fmla="*/ 0 h 1357149"/>
                <a:gd name="connsiteX2" fmla="*/ 1355558 w 1355558"/>
                <a:gd name="connsiteY2" fmla="*/ 1357149 h 1357149"/>
                <a:gd name="connsiteX3" fmla="*/ 0 w 1355558"/>
                <a:gd name="connsiteY3" fmla="*/ 1357149 h 1357149"/>
                <a:gd name="connsiteX4" fmla="*/ 0 w 1355558"/>
                <a:gd name="connsiteY4" fmla="*/ 0 h 1357149"/>
                <a:gd name="connsiteX0" fmla="*/ 0 w 1355780"/>
                <a:gd name="connsiteY0" fmla="*/ 0 h 1357149"/>
                <a:gd name="connsiteX1" fmla="*/ 1355558 w 1355780"/>
                <a:gd name="connsiteY1" fmla="*/ 0 h 1357149"/>
                <a:gd name="connsiteX2" fmla="*/ 1355780 w 1355780"/>
                <a:gd name="connsiteY2" fmla="*/ 684049 h 1357149"/>
                <a:gd name="connsiteX3" fmla="*/ 1355558 w 1355780"/>
                <a:gd name="connsiteY3" fmla="*/ 1357149 h 1357149"/>
                <a:gd name="connsiteX4" fmla="*/ 0 w 1355780"/>
                <a:gd name="connsiteY4" fmla="*/ 1357149 h 1357149"/>
                <a:gd name="connsiteX5" fmla="*/ 0 w 1355780"/>
                <a:gd name="connsiteY5" fmla="*/ 0 h 1357149"/>
                <a:gd name="connsiteX0" fmla="*/ 0 w 1356935"/>
                <a:gd name="connsiteY0" fmla="*/ 0 h 1357149"/>
                <a:gd name="connsiteX1" fmla="*/ 1355558 w 1356935"/>
                <a:gd name="connsiteY1" fmla="*/ 0 h 1357149"/>
                <a:gd name="connsiteX2" fmla="*/ 1355780 w 1356935"/>
                <a:gd name="connsiteY2" fmla="*/ 684049 h 1357149"/>
                <a:gd name="connsiteX3" fmla="*/ 1356935 w 1356935"/>
                <a:gd name="connsiteY3" fmla="*/ 763713 h 1357149"/>
                <a:gd name="connsiteX4" fmla="*/ 1355558 w 1356935"/>
                <a:gd name="connsiteY4" fmla="*/ 1357149 h 1357149"/>
                <a:gd name="connsiteX5" fmla="*/ 0 w 1356935"/>
                <a:gd name="connsiteY5" fmla="*/ 1357149 h 1357149"/>
                <a:gd name="connsiteX6" fmla="*/ 0 w 1356935"/>
                <a:gd name="connsiteY6" fmla="*/ 0 h 1357149"/>
                <a:gd name="connsiteX0" fmla="*/ 0 w 1356935"/>
                <a:gd name="connsiteY0" fmla="*/ 0 h 1357149"/>
                <a:gd name="connsiteX1" fmla="*/ 1355558 w 1356935"/>
                <a:gd name="connsiteY1" fmla="*/ 0 h 1357149"/>
                <a:gd name="connsiteX2" fmla="*/ 1356935 w 1356935"/>
                <a:gd name="connsiteY2" fmla="*/ 588222 h 1357149"/>
                <a:gd name="connsiteX3" fmla="*/ 1355780 w 1356935"/>
                <a:gd name="connsiteY3" fmla="*/ 684049 h 1357149"/>
                <a:gd name="connsiteX4" fmla="*/ 1356935 w 1356935"/>
                <a:gd name="connsiteY4" fmla="*/ 763713 h 1357149"/>
                <a:gd name="connsiteX5" fmla="*/ 1355558 w 1356935"/>
                <a:gd name="connsiteY5" fmla="*/ 1357149 h 1357149"/>
                <a:gd name="connsiteX6" fmla="*/ 0 w 1356935"/>
                <a:gd name="connsiteY6" fmla="*/ 1357149 h 1357149"/>
                <a:gd name="connsiteX7" fmla="*/ 0 w 1356935"/>
                <a:gd name="connsiteY7" fmla="*/ 0 h 1357149"/>
                <a:gd name="connsiteX0" fmla="*/ 0 w 1356935"/>
                <a:gd name="connsiteY0" fmla="*/ 0 h 1357149"/>
                <a:gd name="connsiteX1" fmla="*/ 1355558 w 1356935"/>
                <a:gd name="connsiteY1" fmla="*/ 0 h 1357149"/>
                <a:gd name="connsiteX2" fmla="*/ 1356935 w 1356935"/>
                <a:gd name="connsiteY2" fmla="*/ 588222 h 1357149"/>
                <a:gd name="connsiteX3" fmla="*/ 1284968 w 1356935"/>
                <a:gd name="connsiteY3" fmla="*/ 677891 h 1357149"/>
                <a:gd name="connsiteX4" fmla="*/ 1356935 w 1356935"/>
                <a:gd name="connsiteY4" fmla="*/ 763713 h 1357149"/>
                <a:gd name="connsiteX5" fmla="*/ 1355558 w 1356935"/>
                <a:gd name="connsiteY5" fmla="*/ 1357149 h 1357149"/>
                <a:gd name="connsiteX6" fmla="*/ 0 w 1356935"/>
                <a:gd name="connsiteY6" fmla="*/ 1357149 h 1357149"/>
                <a:gd name="connsiteX7" fmla="*/ 0 w 1356935"/>
                <a:gd name="connsiteY7" fmla="*/ 0 h 135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6935" h="1357149">
                  <a:moveTo>
                    <a:pt x="0" y="0"/>
                  </a:moveTo>
                  <a:lnTo>
                    <a:pt x="1355558" y="0"/>
                  </a:lnTo>
                  <a:lnTo>
                    <a:pt x="1356935" y="588222"/>
                  </a:lnTo>
                  <a:lnTo>
                    <a:pt x="1284968" y="677891"/>
                  </a:lnTo>
                  <a:lnTo>
                    <a:pt x="1356935" y="763713"/>
                  </a:lnTo>
                  <a:lnTo>
                    <a:pt x="1355558" y="1357149"/>
                  </a:lnTo>
                  <a:lnTo>
                    <a:pt x="0" y="1357149"/>
                  </a:lnTo>
                  <a:lnTo>
                    <a:pt x="0" y="0"/>
                  </a:ln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38" indent="-91438" algn="ctr">
                <a:spcBef>
                  <a:spcPts val="1200"/>
                </a:spcBef>
                <a:buClr>
                  <a:schemeClr val="tx2"/>
                </a:buClr>
              </a:pPr>
              <a:endParaRPr lang="en-US" sz="2400" dirty="0" err="1">
                <a:solidFill>
                  <a:schemeClr val="bg1"/>
                </a:solidFill>
              </a:endParaRPr>
            </a:p>
          </p:txBody>
        </p:sp>
        <p:sp>
          <p:nvSpPr>
            <p:cNvPr id="8" name="Freeform 11"/>
            <p:cNvSpPr>
              <a:spLocks/>
            </p:cNvSpPr>
            <p:nvPr/>
          </p:nvSpPr>
          <p:spPr bwMode="auto">
            <a:xfrm rot="5400000">
              <a:off x="3215081" y="2120452"/>
              <a:ext cx="1421316" cy="77506"/>
            </a:xfrm>
            <a:custGeom>
              <a:avLst/>
              <a:gdLst>
                <a:gd name="T0" fmla="*/ 0 w 6135"/>
                <a:gd name="T1" fmla="*/ 0 h 368"/>
                <a:gd name="T2" fmla="*/ 2726 w 6135"/>
                <a:gd name="T3" fmla="*/ 0 h 368"/>
                <a:gd name="T4" fmla="*/ 3090 w 6135"/>
                <a:gd name="T5" fmla="*/ 368 h 368"/>
                <a:gd name="T6" fmla="*/ 3440 w 6135"/>
                <a:gd name="T7" fmla="*/ 0 h 368"/>
                <a:gd name="T8" fmla="*/ 6135 w 6135"/>
                <a:gd name="T9" fmla="*/ 0 h 368"/>
              </a:gdLst>
              <a:ahLst/>
              <a:cxnLst>
                <a:cxn ang="0">
                  <a:pos x="T0" y="T1"/>
                </a:cxn>
                <a:cxn ang="0">
                  <a:pos x="T2" y="T3"/>
                </a:cxn>
                <a:cxn ang="0">
                  <a:pos x="T4" y="T5"/>
                </a:cxn>
                <a:cxn ang="0">
                  <a:pos x="T6" y="T7"/>
                </a:cxn>
                <a:cxn ang="0">
                  <a:pos x="T8" y="T9"/>
                </a:cxn>
              </a:cxnLst>
              <a:rect l="0" t="0" r="r" b="b"/>
              <a:pathLst>
                <a:path w="6135" h="368">
                  <a:moveTo>
                    <a:pt x="0" y="0"/>
                  </a:moveTo>
                  <a:lnTo>
                    <a:pt x="2726" y="0"/>
                  </a:lnTo>
                  <a:lnTo>
                    <a:pt x="3090" y="368"/>
                  </a:lnTo>
                  <a:lnTo>
                    <a:pt x="3440" y="0"/>
                  </a:lnTo>
                  <a:lnTo>
                    <a:pt x="6135" y="0"/>
                  </a:lnTo>
                </a:path>
              </a:pathLst>
            </a:custGeom>
            <a:ln w="38100" cap="rnd">
              <a:solidFill>
                <a:srgbClr val="8CD2EF"/>
              </a:solidFill>
            </a:ln>
          </p:spPr>
          <p:style>
            <a:lnRef idx="1">
              <a:schemeClr val="accent1"/>
            </a:lnRef>
            <a:fillRef idx="0">
              <a:schemeClr val="accent1"/>
            </a:fillRef>
            <a:effectRef idx="0">
              <a:schemeClr val="accent1"/>
            </a:effectRef>
            <a:fontRef idx="minor">
              <a:schemeClr val="tx1"/>
            </a:fontRef>
          </p:style>
          <p:txBody>
            <a:bodyPr vert="horz" wrap="square" lIns="68580" tIns="34290" rIns="68580" bIns="34290" numCol="1" anchor="t" anchorCtr="0" compatLnSpc="1">
              <a:prstTxWarp prst="textNoShape">
                <a:avLst/>
              </a:prstTxWarp>
            </a:bodyPr>
            <a:lstStyle/>
            <a:p>
              <a:endParaRPr lang="en-US" sz="1350" dirty="0">
                <a:solidFill>
                  <a:srgbClr val="666666"/>
                </a:solidFill>
                <a:latin typeface="Arial"/>
              </a:endParaRPr>
            </a:p>
          </p:txBody>
        </p:sp>
        <p:sp>
          <p:nvSpPr>
            <p:cNvPr id="15" name="Shape">
              <a:extLst>
                <a:ext uri="{FF2B5EF4-FFF2-40B4-BE49-F238E27FC236}">
                  <a16:creationId xmlns:a16="http://schemas.microsoft.com/office/drawing/2014/main" id="{147A13C7-458D-F048-90FF-751D94FCCBB4}"/>
                </a:ext>
              </a:extLst>
            </p:cNvPr>
            <p:cNvSpPr/>
            <p:nvPr userDrawn="1"/>
          </p:nvSpPr>
          <p:spPr>
            <a:xfrm>
              <a:off x="2958325" y="1854405"/>
              <a:ext cx="609600" cy="609600"/>
            </a:xfrm>
            <a:custGeom>
              <a:avLst/>
              <a:gdLst/>
              <a:ahLst/>
              <a:cxnLst>
                <a:cxn ang="0">
                  <a:pos x="wd2" y="hd2"/>
                </a:cxn>
                <a:cxn ang="5400000">
                  <a:pos x="wd2" y="hd2"/>
                </a:cxn>
                <a:cxn ang="10800000">
                  <a:pos x="wd2" y="hd2"/>
                </a:cxn>
                <a:cxn ang="16200000">
                  <a:pos x="wd2" y="hd2"/>
                </a:cxn>
              </a:cxnLst>
              <a:rect l="0" t="0" r="r" b="b"/>
              <a:pathLst>
                <a:path w="21600" h="21600" extrusionOk="0">
                  <a:moveTo>
                    <a:pt x="15053" y="10386"/>
                  </a:moveTo>
                  <a:lnTo>
                    <a:pt x="15053" y="10391"/>
                  </a:lnTo>
                  <a:cubicBezTo>
                    <a:pt x="15205" y="10473"/>
                    <a:pt x="15300" y="10631"/>
                    <a:pt x="15300" y="10802"/>
                  </a:cubicBezTo>
                  <a:cubicBezTo>
                    <a:pt x="15300" y="10974"/>
                    <a:pt x="15205" y="11132"/>
                    <a:pt x="15053" y="11214"/>
                  </a:cubicBezTo>
                  <a:lnTo>
                    <a:pt x="8821" y="14779"/>
                  </a:lnTo>
                  <a:cubicBezTo>
                    <a:pt x="8674" y="14871"/>
                    <a:pt x="8487" y="14874"/>
                    <a:pt x="8336" y="14788"/>
                  </a:cubicBezTo>
                  <a:cubicBezTo>
                    <a:pt x="8186" y="14702"/>
                    <a:pt x="8095" y="14541"/>
                    <a:pt x="8100" y="14368"/>
                  </a:cubicBezTo>
                  <a:lnTo>
                    <a:pt x="8100" y="7232"/>
                  </a:lnTo>
                  <a:cubicBezTo>
                    <a:pt x="8095" y="7060"/>
                    <a:pt x="8186" y="6899"/>
                    <a:pt x="8336" y="6812"/>
                  </a:cubicBezTo>
                  <a:cubicBezTo>
                    <a:pt x="8487" y="6726"/>
                    <a:pt x="8674" y="6730"/>
                    <a:pt x="8821" y="6821"/>
                  </a:cubicBezTo>
                  <a:cubicBezTo>
                    <a:pt x="8821" y="6821"/>
                    <a:pt x="15053" y="10386"/>
                    <a:pt x="15053" y="10386"/>
                  </a:cubicBezTo>
                  <a:close/>
                  <a:moveTo>
                    <a:pt x="10800" y="20700"/>
                  </a:moveTo>
                  <a:cubicBezTo>
                    <a:pt x="16268" y="20700"/>
                    <a:pt x="20700" y="16267"/>
                    <a:pt x="20700" y="10800"/>
                  </a:cubicBezTo>
                  <a:cubicBezTo>
                    <a:pt x="20700" y="5332"/>
                    <a:pt x="16268" y="900"/>
                    <a:pt x="10800" y="900"/>
                  </a:cubicBezTo>
                  <a:cubicBezTo>
                    <a:pt x="5333" y="900"/>
                    <a:pt x="900" y="5332"/>
                    <a:pt x="900" y="10800"/>
                  </a:cubicBezTo>
                  <a:cubicBezTo>
                    <a:pt x="900" y="16267"/>
                    <a:pt x="5333" y="20700"/>
                    <a:pt x="10800" y="20700"/>
                  </a:cubicBezTo>
                  <a:close/>
                  <a:moveTo>
                    <a:pt x="10800" y="21600"/>
                  </a:moveTo>
                  <a:cubicBezTo>
                    <a:pt x="4835" y="21600"/>
                    <a:pt x="0" y="16765"/>
                    <a:pt x="0" y="10800"/>
                  </a:cubicBezTo>
                  <a:cubicBezTo>
                    <a:pt x="0" y="4835"/>
                    <a:pt x="4835" y="0"/>
                    <a:pt x="10800" y="0"/>
                  </a:cubicBezTo>
                  <a:cubicBezTo>
                    <a:pt x="16765" y="0"/>
                    <a:pt x="21600" y="4835"/>
                    <a:pt x="21600" y="10800"/>
                  </a:cubicBezTo>
                  <a:cubicBezTo>
                    <a:pt x="21600" y="16765"/>
                    <a:pt x="16765" y="21600"/>
                    <a:pt x="10800" y="21600"/>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grpSp>
    </p:spTree>
    <p:extLst>
      <p:ext uri="{BB962C8B-B14F-4D97-AF65-F5344CB8AC3E}">
        <p14:creationId xmlns:p14="http://schemas.microsoft.com/office/powerpoint/2010/main" val="383484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ilt for the Future_Thank You_Q&amp;A">
    <p:bg>
      <p:bgPr>
        <a:solidFill>
          <a:schemeClr val="tx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B8A367-39AE-F543-8A70-FA0E5E9C7E04}"/>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6" name="Picture 5">
            <a:extLst>
              <a:ext uri="{FF2B5EF4-FFF2-40B4-BE49-F238E27FC236}">
                <a16:creationId xmlns:a16="http://schemas.microsoft.com/office/drawing/2014/main" id="{B61F3E4D-CE17-B340-BC8A-F95C591A4A16}"/>
              </a:ext>
            </a:extLst>
          </p:cNvPr>
          <p:cNvPicPr>
            <a:picLocks noChangeAspect="1"/>
          </p:cNvPicPr>
          <p:nvPr userDrawn="1"/>
        </p:nvPicPr>
        <p:blipFill>
          <a:blip r:embed="rId3"/>
          <a:stretch>
            <a:fillRect/>
          </a:stretch>
        </p:blipFill>
        <p:spPr>
          <a:xfrm>
            <a:off x="2615874" y="1155132"/>
            <a:ext cx="3912254" cy="2200643"/>
          </a:xfrm>
          <a:prstGeom prst="rect">
            <a:avLst/>
          </a:prstGeom>
        </p:spPr>
      </p:pic>
      <p:sp>
        <p:nvSpPr>
          <p:cNvPr id="3" name="Subtitle 2"/>
          <p:cNvSpPr>
            <a:spLocks noGrp="1"/>
          </p:cNvSpPr>
          <p:nvPr>
            <p:ph type="subTitle" idx="1"/>
          </p:nvPr>
        </p:nvSpPr>
        <p:spPr>
          <a:xfrm>
            <a:off x="1371600" y="3729884"/>
            <a:ext cx="6400800" cy="338554"/>
          </a:xfrm>
          <a:noFill/>
        </p:spPr>
        <p:txBody>
          <a:bodyPr vert="horz" wrap="square" lIns="91440" tIns="45720" rIns="91440" bIns="45720" rtlCol="0">
            <a:spAutoFit/>
          </a:bodyPr>
          <a:lstStyle>
            <a:lvl1pPr marL="285743" indent="-285743" algn="ctr">
              <a:buNone/>
              <a:defRPr lang="en-US" sz="1600" baseline="0" dirty="0">
                <a:solidFill>
                  <a:schemeClr val="bg1"/>
                </a:solidFill>
                <a:latin typeface="Arial"/>
              </a:defRPr>
            </a:lvl1pPr>
          </a:lstStyle>
          <a:p>
            <a:pPr lvl="0" indent="0" algn="ctr"/>
            <a:r>
              <a:rPr lang="en-US"/>
              <a:t>Click to edit Master subtitle style</a:t>
            </a:r>
            <a:endParaRPr lang="en-US" dirty="0"/>
          </a:p>
        </p:txBody>
      </p:sp>
    </p:spTree>
    <p:extLst>
      <p:ext uri="{BB962C8B-B14F-4D97-AF65-F5344CB8AC3E}">
        <p14:creationId xmlns:p14="http://schemas.microsoft.com/office/powerpoint/2010/main" val="286639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lue Background_White Bar">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5A9372-2950-8748-BD8D-42B277BC1D0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84480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White Background_Blue Bar">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6D76F7-2CF7-9B4A-80C6-496683EB0AE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5598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lank Blue Background">
    <p:bg>
      <p:bgPr>
        <a:solidFill>
          <a:schemeClr val="tx2"/>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231939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5" name="Content Placeholder 4"/>
          <p:cNvSpPr>
            <a:spLocks noGrp="1"/>
          </p:cNvSpPr>
          <p:nvPr>
            <p:ph sz="quarter" idx="14" hasCustomPrompt="1"/>
          </p:nvPr>
        </p:nvSpPr>
        <p:spPr>
          <a:xfrm>
            <a:off x="476250" y="1023939"/>
            <a:ext cx="8191500" cy="3619501"/>
          </a:xfrm>
        </p:spPr>
        <p:txBody>
          <a:bodyPr/>
          <a:lstStyle>
            <a:lvl1pPr marL="320032" indent="-320032">
              <a:buClr>
                <a:schemeClr val="bg2"/>
              </a:buClr>
              <a:defRPr sz="2000"/>
            </a:lvl1pPr>
            <a:lvl2pPr marL="685783" indent="-320032">
              <a:spcBef>
                <a:spcPts val="0"/>
              </a:spcBef>
              <a:buClr>
                <a:schemeClr val="bg2"/>
              </a:buClr>
              <a:buFont typeface="Arial" panose="020B0604020202020204" pitchFamily="34" charset="0"/>
              <a:buChar char="‒"/>
              <a:defRPr sz="1600"/>
            </a:lvl2pPr>
            <a:lvl3pPr marL="1005815" indent="-320032">
              <a:spcBef>
                <a:spcPts val="0"/>
              </a:spcBef>
              <a:buClr>
                <a:schemeClr val="bg2"/>
              </a:buClr>
              <a:buFont typeface="Wingdings" panose="05000000000000000000" pitchFamily="2" charset="2"/>
              <a:buChar char="§"/>
              <a:defRPr sz="1400"/>
            </a:lvl3pPr>
            <a:lvl4pPr marL="1325847" indent="-320032">
              <a:spcBef>
                <a:spcPts val="0"/>
              </a:spcBef>
              <a:spcAft>
                <a:spcPts val="600"/>
              </a:spcAft>
              <a:buClr>
                <a:schemeClr val="bg2"/>
              </a:buClr>
              <a:buFont typeface="Courier New" panose="02070309020205020404" pitchFamily="49" charset="0"/>
              <a:buChar char="o"/>
              <a:defRPr sz="1200">
                <a:solidFill>
                  <a:schemeClr val="tx1"/>
                </a:solidFill>
              </a:defRPr>
            </a:lvl4pPr>
            <a:lvl5pPr marL="1645879" indent="-320032">
              <a:spcBef>
                <a:spcPts val="0"/>
              </a:spcBef>
              <a:spcAft>
                <a:spcPts val="600"/>
              </a:spcAft>
              <a:buClr>
                <a:schemeClr val="bg2"/>
              </a:buClr>
              <a:buFont typeface="Lucida Grande" panose="020B0600040502020204" pitchFamily="34" charset="0"/>
              <a:buChar cha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8" lvl="0" indent="-91438" algn="ctr" defTabSz="914378" fontAlgn="auto">
              <a:spcBef>
                <a:spcPts val="1200"/>
              </a:spcBef>
              <a:buClr>
                <a:schemeClr val="tx2"/>
              </a:buClr>
            </a:pPr>
            <a:r>
              <a:rPr lang="en-US"/>
              <a:t>Click to edit Master title style</a:t>
            </a:r>
            <a:endParaRPr lang="en-US" dirty="0"/>
          </a:p>
        </p:txBody>
      </p:sp>
      <p:sp>
        <p:nvSpPr>
          <p:cNvPr id="8"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spTree>
    <p:extLst>
      <p:ext uri="{BB962C8B-B14F-4D97-AF65-F5344CB8AC3E}">
        <p14:creationId xmlns:p14="http://schemas.microsoft.com/office/powerpoint/2010/main" val="216019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lank White Background">
    <p:spTree>
      <p:nvGrpSpPr>
        <p:cNvPr id="1" name=""/>
        <p:cNvGrpSpPr/>
        <p:nvPr/>
      </p:nvGrpSpPr>
      <p:grpSpPr>
        <a:xfrm>
          <a:off x="0" y="0"/>
          <a:ext cx="0" cy="0"/>
          <a:chOff x="0" y="0"/>
          <a:chExt cx="0" cy="0"/>
        </a:xfrm>
      </p:grpSpPr>
      <p:sp>
        <p:nvSpPr>
          <p:cNvPr id="3"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A0A0A0"/>
                </a:solidFill>
              </a:rPr>
              <a:t>Workday</a:t>
            </a:r>
            <a:r>
              <a:rPr lang="en-US" dirty="0"/>
              <a:t> Confidential</a:t>
            </a:r>
          </a:p>
        </p:txBody>
      </p:sp>
    </p:spTree>
    <p:extLst>
      <p:ext uri="{BB962C8B-B14F-4D97-AF65-F5344CB8AC3E}">
        <p14:creationId xmlns:p14="http://schemas.microsoft.com/office/powerpoint/2010/main" val="326057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76251" y="1023939"/>
            <a:ext cx="4095752" cy="3619501"/>
          </a:xfrm>
        </p:spPr>
        <p:txBody>
          <a:bodyPr/>
          <a:lstStyle>
            <a:lvl1pPr marL="320032" indent="-320032">
              <a:buClr>
                <a:schemeClr val="bg2"/>
              </a:buClr>
              <a:defRPr sz="2000"/>
            </a:lvl1pPr>
            <a:lvl2pPr marL="685783" indent="-320032">
              <a:spcBef>
                <a:spcPts val="0"/>
              </a:spcBef>
              <a:buClr>
                <a:schemeClr val="bg2"/>
              </a:buClr>
              <a:buFont typeface="Arial" panose="020B0604020202020204" pitchFamily="34" charset="0"/>
              <a:buChar char="‒"/>
              <a:defRPr sz="1600"/>
            </a:lvl2pPr>
            <a:lvl3pPr marL="1005815" indent="-320032">
              <a:lnSpc>
                <a:spcPct val="100000"/>
              </a:lnSpc>
              <a:spcBef>
                <a:spcPts val="0"/>
              </a:spcBef>
              <a:buClr>
                <a:schemeClr val="bg2"/>
              </a:buClr>
              <a:buFont typeface="Wingdings" panose="05000000000000000000" pitchFamily="2" charset="2"/>
              <a:buChar char="§"/>
              <a:defRPr sz="1400"/>
            </a:lvl3pPr>
            <a:lvl4pPr marL="1325847" indent="-320032">
              <a:spcBef>
                <a:spcPts val="0"/>
              </a:spcBef>
              <a:spcAft>
                <a:spcPts val="600"/>
              </a:spcAft>
              <a:buClr>
                <a:schemeClr val="bg2"/>
              </a:buClr>
              <a:buFont typeface="Courier New" panose="02070309020205020404" pitchFamily="49" charset="0"/>
              <a:buChar char="o"/>
              <a:defRPr sz="1200">
                <a:solidFill>
                  <a:schemeClr val="tx1"/>
                </a:solidFill>
              </a:defRPr>
            </a:lvl4pPr>
            <a:lvl5pPr marL="1645879" indent="-320032">
              <a:spcBef>
                <a:spcPts val="0"/>
              </a:spcBef>
              <a:spcAft>
                <a:spcPts val="600"/>
              </a:spcAft>
              <a:buClr>
                <a:schemeClr val="bg2"/>
              </a:buClr>
              <a:buFont typeface="Lucida Grande" panose="020B0600040502020204" pitchFamily="34" charset="0"/>
              <a:buChar cha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8" lvl="0" indent="-91438" algn="ctr" defTabSz="914378"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2"/>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spTree>
    <p:extLst>
      <p:ext uri="{BB962C8B-B14F-4D97-AF65-F5344CB8AC3E}">
        <p14:creationId xmlns:p14="http://schemas.microsoft.com/office/powerpoint/2010/main" val="118173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250" y="469900"/>
            <a:ext cx="8191500" cy="58618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76250" y="1085851"/>
            <a:ext cx="8191500" cy="3557589"/>
          </a:xfrm>
          <a:prstGeom prst="rect">
            <a:avLst/>
          </a:prstGeom>
        </p:spPr>
        <p:txBody>
          <a:bodyPr vert="horz" lIns="91440" tIns="45720" rIns="91440" bIns="45720" rtlCol="0">
            <a:normAutofit/>
          </a:bodyPr>
          <a:lstStyle/>
          <a:p>
            <a:pPr marL="320032" marR="0" lvl="0" indent="-320032" algn="l" defTabSz="914355" rtl="0" eaLnBrk="1" fontAlgn="auto" latinLnBrk="0" hangingPunct="1">
              <a:lnSpc>
                <a:spcPct val="100000"/>
              </a:lnSpc>
              <a:spcBef>
                <a:spcPts val="600"/>
              </a:spcBef>
              <a:spcAft>
                <a:spcPts val="600"/>
              </a:spcAft>
              <a:buClr>
                <a:srgbClr val="F38B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666666"/>
                </a:solidFill>
                <a:effectLst/>
                <a:uLnTx/>
                <a:uFillTx/>
                <a:latin typeface="+mn-lt"/>
                <a:ea typeface="+mn-ea"/>
                <a:cs typeface="+mn-cs"/>
              </a:rPr>
              <a:t>Click to edit Master text styles</a:t>
            </a:r>
          </a:p>
          <a:p>
            <a:pPr marL="685783" marR="0" lvl="1" indent="-320032" algn="l" defTabSz="914355" rtl="0" eaLnBrk="1" fontAlgn="auto" latinLnBrk="0" hangingPunct="1">
              <a:lnSpc>
                <a:spcPct val="100000"/>
              </a:lnSpc>
              <a:spcBef>
                <a:spcPts val="600"/>
              </a:spcBef>
              <a:spcAft>
                <a:spcPts val="600"/>
              </a:spcAft>
              <a:buClr>
                <a:srgbClr val="F38B00"/>
              </a:buClr>
              <a:buSzTx/>
              <a:buFont typeface="Arial" pitchFamily="34" charset="0"/>
              <a:buChar char="‒"/>
              <a:tabLst/>
              <a:defRPr/>
            </a:pPr>
            <a:r>
              <a:rPr kumimoji="0" lang="en-US" sz="1600" b="0" i="0" u="none" strike="noStrike" kern="1200" cap="none" spc="0" normalizeH="0" baseline="0" noProof="0" dirty="0">
                <a:ln>
                  <a:noFill/>
                </a:ln>
                <a:solidFill>
                  <a:srgbClr val="666666"/>
                </a:solidFill>
                <a:effectLst/>
                <a:uLnTx/>
                <a:uFillTx/>
                <a:latin typeface="+mn-lt"/>
                <a:ea typeface="+mn-ea"/>
                <a:cs typeface="+mn-cs"/>
              </a:rPr>
              <a:t>Second level</a:t>
            </a:r>
          </a:p>
          <a:p>
            <a:pPr marL="1005815" marR="0" lvl="2" indent="-320032" algn="l" defTabSz="914355" rtl="0" eaLnBrk="1" fontAlgn="auto" latinLnBrk="0" hangingPunct="1">
              <a:lnSpc>
                <a:spcPct val="100000"/>
              </a:lnSpc>
              <a:spcBef>
                <a:spcPts val="600"/>
              </a:spcBef>
              <a:spcAft>
                <a:spcPts val="600"/>
              </a:spcAft>
              <a:buClr>
                <a:srgbClr val="F38B00"/>
              </a:buClr>
              <a:buSzTx/>
              <a:buFont typeface="Arial" pitchFamily="34" charset="0"/>
              <a:buChar char="•"/>
              <a:tabLst/>
              <a:defRPr/>
            </a:pPr>
            <a:r>
              <a:rPr kumimoji="0" lang="en-US" sz="1400" b="0" i="0" u="none" strike="noStrike" kern="1200" cap="none" spc="0" normalizeH="0" baseline="0" noProof="0" dirty="0">
                <a:ln>
                  <a:noFill/>
                </a:ln>
                <a:solidFill>
                  <a:srgbClr val="666666"/>
                </a:solidFill>
                <a:effectLst/>
                <a:uLnTx/>
                <a:uFillTx/>
                <a:latin typeface="+mn-lt"/>
                <a:ea typeface="+mn-ea"/>
                <a:cs typeface="+mn-cs"/>
              </a:rPr>
              <a:t>Third level</a:t>
            </a:r>
          </a:p>
        </p:txBody>
      </p:sp>
      <p:sp>
        <p:nvSpPr>
          <p:cNvPr id="4" name="Footer Placeholder 3"/>
          <p:cNvSpPr>
            <a:spLocks noGrp="1"/>
          </p:cNvSpPr>
          <p:nvPr>
            <p:ph type="ftr" sz="quarter" idx="3"/>
          </p:nvPr>
        </p:nvSpPr>
        <p:spPr>
          <a:xfrm>
            <a:off x="117334" y="4725412"/>
            <a:ext cx="2205318" cy="274637"/>
          </a:xfrm>
          <a:prstGeom prst="rect">
            <a:avLst/>
          </a:prstGeom>
        </p:spPr>
        <p:txBody>
          <a:bodyPr vert="horz" lIns="91440" tIns="45720" rIns="91440" bIns="45720" rtlCol="0" anchor="ctr"/>
          <a:lstStyle>
            <a:lvl1pPr algn="l">
              <a:defRPr sz="800">
                <a:solidFill>
                  <a:schemeClr val="tx1">
                    <a:tint val="75000"/>
                  </a:schemeClr>
                </a:solidFill>
                <a:latin typeface="Arial"/>
              </a:defRPr>
            </a:lvl1pPr>
          </a:lstStyle>
          <a:p>
            <a:r>
              <a:rPr lang="en-US" dirty="0"/>
              <a:t>Workday Confidential</a:t>
            </a:r>
          </a:p>
        </p:txBody>
      </p:sp>
    </p:spTree>
    <p:extLst>
      <p:ext uri="{BB962C8B-B14F-4D97-AF65-F5344CB8AC3E}">
        <p14:creationId xmlns:p14="http://schemas.microsoft.com/office/powerpoint/2010/main" val="369024320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700" r:id="rId32"/>
    <p:sldLayoutId id="2147483701" r:id="rId33"/>
    <p:sldLayoutId id="2147483702" r:id="rId34"/>
    <p:sldLayoutId id="2147483703" r:id="rId35"/>
    <p:sldLayoutId id="2147483704" r:id="rId36"/>
    <p:sldLayoutId id="2147483705" r:id="rId37"/>
    <p:sldLayoutId id="2147483706" r:id="rId38"/>
    <p:sldLayoutId id="2147483707" r:id="rId39"/>
    <p:sldLayoutId id="2147483708" r:id="rId40"/>
    <p:sldLayoutId id="2147483709" r:id="rId41"/>
    <p:sldLayoutId id="2147483710" r:id="rId42"/>
    <p:sldLayoutId id="2147483711" r:id="rId43"/>
    <p:sldLayoutId id="2147483712" r:id="rId44"/>
    <p:sldLayoutId id="2147483713" r:id="rId45"/>
    <p:sldLayoutId id="2147483714" r:id="rId46"/>
    <p:sldLayoutId id="2147483715" r:id="rId47"/>
    <p:sldLayoutId id="2147483716" r:id="rId48"/>
    <p:sldLayoutId id="2147483717" r:id="rId49"/>
    <p:sldLayoutId id="2147483718" r:id="rId50"/>
    <p:sldLayoutId id="2147483719" r:id="rId51"/>
    <p:sldLayoutId id="2147483720" r:id="rId52"/>
    <p:sldLayoutId id="2147483721" r:id="rId53"/>
    <p:sldLayoutId id="2147483722" r:id="rId54"/>
    <p:sldLayoutId id="2147483723" r:id="rId55"/>
    <p:sldLayoutId id="2147483724" r:id="rId56"/>
    <p:sldLayoutId id="2147483725" r:id="rId57"/>
    <p:sldLayoutId id="2147483726" r:id="rId58"/>
    <p:sldLayoutId id="2147483727" r:id="rId59"/>
    <p:sldLayoutId id="2147483728" r:id="rId60"/>
    <p:sldLayoutId id="2147483729" r:id="rId61"/>
    <p:sldLayoutId id="2147483730" r:id="rId62"/>
    <p:sldLayoutId id="2147483731" r:id="rId63"/>
    <p:sldLayoutId id="2147483732" r:id="rId64"/>
    <p:sldLayoutId id="2147483733" r:id="rId65"/>
    <p:sldLayoutId id="2147483734" r:id="rId66"/>
    <p:sldLayoutId id="2147483735" r:id="rId67"/>
    <p:sldLayoutId id="2147483736" r:id="rId68"/>
    <p:sldLayoutId id="2147483737" r:id="rId69"/>
    <p:sldLayoutId id="2147483738" r:id="rId70"/>
    <p:sldLayoutId id="2147483739" r:id="rId71"/>
    <p:sldLayoutId id="2147483740" r:id="rId72"/>
    <p:sldLayoutId id="2147483741" r:id="rId73"/>
    <p:sldLayoutId id="2147483742" r:id="rId74"/>
    <p:sldLayoutId id="2147483743" r:id="rId75"/>
    <p:sldLayoutId id="2147483744" r:id="rId76"/>
    <p:sldLayoutId id="2147483745" r:id="rId77"/>
    <p:sldLayoutId id="2147483746" r:id="rId78"/>
    <p:sldLayoutId id="2147483747" r:id="rId79"/>
    <p:sldLayoutId id="2147483748" r:id="rId8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783" rtl="0" eaLnBrk="1" latinLnBrk="0" hangingPunct="1">
        <a:spcBef>
          <a:spcPct val="0"/>
        </a:spcBef>
        <a:buNone/>
        <a:defRPr lang="en-US" sz="2800" b="0" kern="1200" spc="81" dirty="0">
          <a:solidFill>
            <a:schemeClr val="accent1"/>
          </a:solidFill>
          <a:latin typeface="Arial"/>
          <a:ea typeface="+mn-ea"/>
          <a:cs typeface="+mn-cs"/>
        </a:defRPr>
      </a:lvl1pPr>
    </p:titleStyle>
    <p:bodyStyle>
      <a:lvl1pPr marL="320032" marR="0" indent="-320032" algn="l" defTabSz="914355" rtl="0" eaLnBrk="1" fontAlgn="auto" latinLnBrk="0" hangingPunct="1">
        <a:lnSpc>
          <a:spcPct val="100000"/>
        </a:lnSpc>
        <a:spcBef>
          <a:spcPts val="600"/>
        </a:spcBef>
        <a:spcAft>
          <a:spcPts val="600"/>
        </a:spcAft>
        <a:buClr>
          <a:srgbClr val="F38B00"/>
        </a:buClr>
        <a:buSzTx/>
        <a:buFont typeface="Arial" panose="020B0604020202020204" pitchFamily="34" charset="0"/>
        <a:buChar char="•"/>
        <a:tabLst/>
        <a:defRPr lang="en-US" sz="1800" kern="1200" dirty="0" smtClean="0">
          <a:solidFill>
            <a:schemeClr val="tx1"/>
          </a:solidFill>
          <a:latin typeface="Arial"/>
          <a:ea typeface="+mn-ea"/>
          <a:cs typeface="+mn-cs"/>
        </a:defRPr>
      </a:lvl1pPr>
      <a:lvl2pPr marL="685783" marR="0" indent="-320032" algn="l" defTabSz="914355" rtl="0" eaLnBrk="1" fontAlgn="auto" latinLnBrk="0" hangingPunct="1">
        <a:lnSpc>
          <a:spcPct val="100000"/>
        </a:lnSpc>
        <a:spcBef>
          <a:spcPts val="600"/>
        </a:spcBef>
        <a:spcAft>
          <a:spcPts val="600"/>
        </a:spcAft>
        <a:buClr>
          <a:srgbClr val="F38B00"/>
        </a:buClr>
        <a:buSzTx/>
        <a:buFont typeface="Arial" pitchFamily="34" charset="0"/>
        <a:buChar char="‒"/>
        <a:tabLst/>
        <a:defRPr lang="en-US" sz="1800" kern="1200" dirty="0" smtClean="0">
          <a:solidFill>
            <a:schemeClr val="tx1"/>
          </a:solidFill>
          <a:latin typeface="Arial"/>
          <a:ea typeface="+mn-ea"/>
          <a:cs typeface="+mn-cs"/>
        </a:defRPr>
      </a:lvl2pPr>
      <a:lvl3pPr marL="1005815" marR="0" indent="-320032" algn="l" defTabSz="914355" rtl="0" eaLnBrk="1" fontAlgn="auto" latinLnBrk="0" hangingPunct="1">
        <a:lnSpc>
          <a:spcPct val="100000"/>
        </a:lnSpc>
        <a:spcBef>
          <a:spcPts val="600"/>
        </a:spcBef>
        <a:spcAft>
          <a:spcPts val="600"/>
        </a:spcAft>
        <a:buClr>
          <a:srgbClr val="F38B00"/>
        </a:buClr>
        <a:buSzTx/>
        <a:buFont typeface="Arial" pitchFamily="34" charset="0"/>
        <a:buChar char="•"/>
        <a:tabLst/>
        <a:defRPr lang="en-US" sz="1800" kern="1200" dirty="0" smtClean="0">
          <a:solidFill>
            <a:schemeClr val="tx1"/>
          </a:solidFill>
          <a:latin typeface="Arial"/>
          <a:ea typeface="+mn-ea"/>
          <a:cs typeface="+mn-cs"/>
        </a:defRPr>
      </a:lvl3pPr>
      <a:lvl4pPr marL="1200120" indent="-171446" algn="l" defTabSz="685783"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4pPr>
      <a:lvl5pPr marL="1543012" indent="-171446" algn="l" defTabSz="685783"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3A341-5243-1540-BF99-94F89CAB2858}"/>
              </a:ext>
            </a:extLst>
          </p:cNvPr>
          <p:cNvSpPr>
            <a:spLocks noGrp="1"/>
          </p:cNvSpPr>
          <p:nvPr>
            <p:ph type="ctrTitle"/>
          </p:nvPr>
        </p:nvSpPr>
        <p:spPr/>
        <p:txBody>
          <a:bodyPr>
            <a:normAutofit fontScale="90000"/>
          </a:bodyPr>
          <a:lstStyle/>
          <a:p>
            <a:r>
              <a:rPr lang="en-US" dirty="0"/>
              <a:t>FN312045 - Introduction to Supply Chain Management: Exploring Workday Procurement and Workday Inventory</a:t>
            </a:r>
          </a:p>
        </p:txBody>
      </p:sp>
      <p:sp>
        <p:nvSpPr>
          <p:cNvPr id="3" name="Subtitle 2">
            <a:extLst>
              <a:ext uri="{FF2B5EF4-FFF2-40B4-BE49-F238E27FC236}">
                <a16:creationId xmlns:a16="http://schemas.microsoft.com/office/drawing/2014/main" id="{50A085EC-1220-8649-B83B-6B609490EBD1}"/>
              </a:ext>
            </a:extLst>
          </p:cNvPr>
          <p:cNvSpPr>
            <a:spLocks noGrp="1"/>
          </p:cNvSpPr>
          <p:nvPr>
            <p:ph type="subTitle" idx="1"/>
          </p:nvPr>
        </p:nvSpPr>
        <p:spPr/>
        <p:txBody>
          <a:bodyPr/>
          <a:lstStyle/>
          <a:p>
            <a:r>
              <a:rPr lang="en-US" dirty="0"/>
              <a:t>Workday Rising</a:t>
            </a:r>
          </a:p>
        </p:txBody>
      </p:sp>
      <p:pic>
        <p:nvPicPr>
          <p:cNvPr id="12" name="Content Placeholder 11">
            <a:extLst>
              <a:ext uri="{FF2B5EF4-FFF2-40B4-BE49-F238E27FC236}">
                <a16:creationId xmlns:a16="http://schemas.microsoft.com/office/drawing/2014/main" id="{944B09B3-3CD1-6C4C-8BAF-3D8321EC96FE}"/>
              </a:ext>
            </a:extLst>
          </p:cNvPr>
          <p:cNvPicPr>
            <a:picLocks noGrp="1" noChangeAspect="1"/>
          </p:cNvPicPr>
          <p:nvPr>
            <p:ph sz="quarter" idx="11"/>
          </p:nvPr>
        </p:nvPicPr>
        <p:blipFill>
          <a:blip r:embed="rId3"/>
          <a:srcRect/>
          <a:stretch/>
        </p:blipFill>
        <p:spPr>
          <a:xfrm>
            <a:off x="6048442" y="687232"/>
            <a:ext cx="1528016" cy="1507736"/>
          </a:xfrm>
        </p:spPr>
      </p:pic>
    </p:spTree>
    <p:extLst>
      <p:ext uri="{BB962C8B-B14F-4D97-AF65-F5344CB8AC3E}">
        <p14:creationId xmlns:p14="http://schemas.microsoft.com/office/powerpoint/2010/main" val="3405124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212B-F011-4BD3-96FD-1A0E20EA5AEE}"/>
              </a:ext>
            </a:extLst>
          </p:cNvPr>
          <p:cNvSpPr>
            <a:spLocks noGrp="1"/>
          </p:cNvSpPr>
          <p:nvPr>
            <p:ph type="title"/>
          </p:nvPr>
        </p:nvSpPr>
        <p:spPr>
          <a:xfrm>
            <a:off x="0" y="-3763"/>
            <a:ext cx="9144000" cy="865896"/>
          </a:xfrm>
          <a:prstGeom prst="rect">
            <a:avLst/>
          </a:prstGeom>
          <a:solidFill>
            <a:schemeClr val="tx2"/>
          </a:solidFill>
          <a:ln w="12700" cap="flat" cmpd="sng" algn="ctr">
            <a:noFill/>
            <a:prstDash val="solid"/>
          </a:ln>
          <a:effectLst/>
        </p:spPr>
        <p:txBody>
          <a:bodyPr anchor="ctr">
            <a:normAutofit/>
          </a:bodyPr>
          <a:lstStyle/>
          <a:p>
            <a:r>
              <a:rPr lang="en-US" dirty="0"/>
              <a:t>Project Team &amp; Governance Structure</a:t>
            </a:r>
          </a:p>
        </p:txBody>
      </p:sp>
      <p:pic>
        <p:nvPicPr>
          <p:cNvPr id="3" name="Picture 2">
            <a:extLst>
              <a:ext uri="{FF2B5EF4-FFF2-40B4-BE49-F238E27FC236}">
                <a16:creationId xmlns:a16="http://schemas.microsoft.com/office/drawing/2014/main" id="{68A76BAE-3595-41DF-AB5F-9CFBFF7A4564}"/>
              </a:ext>
            </a:extLst>
          </p:cNvPr>
          <p:cNvPicPr>
            <a:picLocks noChangeAspect="1"/>
          </p:cNvPicPr>
          <p:nvPr/>
        </p:nvPicPr>
        <p:blipFill>
          <a:blip r:embed="rId2"/>
          <a:stretch>
            <a:fillRect/>
          </a:stretch>
        </p:blipFill>
        <p:spPr>
          <a:xfrm>
            <a:off x="807175" y="1150487"/>
            <a:ext cx="7529650" cy="5621490"/>
          </a:xfrm>
          <a:prstGeom prst="rect">
            <a:avLst/>
          </a:prstGeom>
        </p:spPr>
      </p:pic>
      <p:sp>
        <p:nvSpPr>
          <p:cNvPr id="4" name="Process 3">
            <a:extLst>
              <a:ext uri="{FF2B5EF4-FFF2-40B4-BE49-F238E27FC236}">
                <a16:creationId xmlns:a16="http://schemas.microsoft.com/office/drawing/2014/main" id="{4E007003-3EEA-7B47-BB86-0CC4329BBDAA}"/>
              </a:ext>
            </a:extLst>
          </p:cNvPr>
          <p:cNvSpPr/>
          <p:nvPr/>
        </p:nvSpPr>
        <p:spPr>
          <a:xfrm>
            <a:off x="3139125" y="4289196"/>
            <a:ext cx="3610467" cy="1046375"/>
          </a:xfrm>
          <a:prstGeom prst="flowChartProcess">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40" indent="-91440" algn="ctr">
              <a:spcBef>
                <a:spcPts val="1200"/>
              </a:spcBef>
              <a:buClr>
                <a:schemeClr val="tx2"/>
              </a:buClr>
            </a:pPr>
            <a:endParaRPr lang="en-US" sz="1600" dirty="0">
              <a:solidFill>
                <a:schemeClr val="accent1"/>
              </a:solidFill>
            </a:endParaRPr>
          </a:p>
        </p:txBody>
      </p:sp>
      <p:sp>
        <p:nvSpPr>
          <p:cNvPr id="5" name="Process 4">
            <a:extLst>
              <a:ext uri="{FF2B5EF4-FFF2-40B4-BE49-F238E27FC236}">
                <a16:creationId xmlns:a16="http://schemas.microsoft.com/office/drawing/2014/main" id="{3C264900-0224-3247-BD91-D05F4D774236}"/>
              </a:ext>
            </a:extLst>
          </p:cNvPr>
          <p:cNvSpPr/>
          <p:nvPr/>
        </p:nvSpPr>
        <p:spPr>
          <a:xfrm>
            <a:off x="6691267" y="4647414"/>
            <a:ext cx="1703884" cy="496086"/>
          </a:xfrm>
          <a:prstGeom prst="flowChartProcess">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40" indent="-91440" algn="ctr">
              <a:spcBef>
                <a:spcPts val="1200"/>
              </a:spcBef>
              <a:buClr>
                <a:schemeClr val="tx2"/>
              </a:buClr>
            </a:pPr>
            <a:endParaRPr lang="en-US" sz="1600" dirty="0">
              <a:solidFill>
                <a:schemeClr val="accent1"/>
              </a:solidFill>
            </a:endParaRPr>
          </a:p>
        </p:txBody>
      </p:sp>
      <p:sp>
        <p:nvSpPr>
          <p:cNvPr id="6" name="Process 5">
            <a:extLst>
              <a:ext uri="{FF2B5EF4-FFF2-40B4-BE49-F238E27FC236}">
                <a16:creationId xmlns:a16="http://schemas.microsoft.com/office/drawing/2014/main" id="{052B3878-2167-834E-AD69-AE71F490A0F6}"/>
              </a:ext>
            </a:extLst>
          </p:cNvPr>
          <p:cNvSpPr/>
          <p:nvPr/>
        </p:nvSpPr>
        <p:spPr>
          <a:xfrm>
            <a:off x="807175" y="4427648"/>
            <a:ext cx="2486309" cy="715851"/>
          </a:xfrm>
          <a:prstGeom prst="flowChartProcess">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40" indent="-91440" algn="ctr">
              <a:spcBef>
                <a:spcPts val="1200"/>
              </a:spcBef>
              <a:buClr>
                <a:schemeClr val="tx2"/>
              </a:buClr>
            </a:pPr>
            <a:endParaRPr lang="en-US" sz="1600" dirty="0">
              <a:solidFill>
                <a:schemeClr val="accent1"/>
              </a:solidFill>
            </a:endParaRPr>
          </a:p>
        </p:txBody>
      </p:sp>
    </p:spTree>
    <p:extLst>
      <p:ext uri="{BB962C8B-B14F-4D97-AF65-F5344CB8AC3E}">
        <p14:creationId xmlns:p14="http://schemas.microsoft.com/office/powerpoint/2010/main" val="85255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B1D679-996A-41E2-A806-589752BA4696}"/>
              </a:ext>
            </a:extLst>
          </p:cNvPr>
          <p:cNvPicPr>
            <a:picLocks noChangeAspect="1"/>
          </p:cNvPicPr>
          <p:nvPr/>
        </p:nvPicPr>
        <p:blipFill>
          <a:blip r:embed="rId3"/>
          <a:stretch>
            <a:fillRect/>
          </a:stretch>
        </p:blipFill>
        <p:spPr>
          <a:xfrm>
            <a:off x="476250" y="1113475"/>
            <a:ext cx="8191500" cy="3440429"/>
          </a:xfrm>
          <a:prstGeom prst="rect">
            <a:avLst/>
          </a:prstGeom>
          <a:noFill/>
        </p:spPr>
      </p:pic>
      <p:sp>
        <p:nvSpPr>
          <p:cNvPr id="13" name="Title 2">
            <a:extLst>
              <a:ext uri="{FF2B5EF4-FFF2-40B4-BE49-F238E27FC236}">
                <a16:creationId xmlns:a16="http://schemas.microsoft.com/office/drawing/2014/main" id="{C97F9CC2-2489-4AED-AEBF-3E06BAE107FD}"/>
              </a:ext>
            </a:extLst>
          </p:cNvPr>
          <p:cNvSpPr>
            <a:spLocks noGrp="1"/>
          </p:cNvSpPr>
          <p:nvPr>
            <p:ph type="title"/>
          </p:nvPr>
        </p:nvSpPr>
        <p:spPr>
          <a:xfrm>
            <a:off x="0" y="-3763"/>
            <a:ext cx="9144000" cy="865896"/>
          </a:xfrm>
        </p:spPr>
        <p:txBody>
          <a:bodyPr/>
          <a:lstStyle/>
          <a:p>
            <a:r>
              <a:rPr lang="en-US" dirty="0"/>
              <a:t>Workday Integrations</a:t>
            </a:r>
          </a:p>
        </p:txBody>
      </p:sp>
    </p:spTree>
    <p:extLst>
      <p:ext uri="{BB962C8B-B14F-4D97-AF65-F5344CB8AC3E}">
        <p14:creationId xmlns:p14="http://schemas.microsoft.com/office/powerpoint/2010/main" val="208373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D33B-9177-4C89-8B52-A48E346637F7}"/>
              </a:ext>
            </a:extLst>
          </p:cNvPr>
          <p:cNvSpPr>
            <a:spLocks noGrp="1"/>
          </p:cNvSpPr>
          <p:nvPr>
            <p:ph type="title"/>
          </p:nvPr>
        </p:nvSpPr>
        <p:spPr/>
        <p:txBody>
          <a:bodyPr/>
          <a:lstStyle/>
          <a:p>
            <a:r>
              <a:rPr lang="en-US" dirty="0"/>
              <a:t>E2E Testing Jan 2019</a:t>
            </a:r>
          </a:p>
        </p:txBody>
      </p:sp>
      <p:pic>
        <p:nvPicPr>
          <p:cNvPr id="3" name="Picture 2">
            <a:extLst>
              <a:ext uri="{FF2B5EF4-FFF2-40B4-BE49-F238E27FC236}">
                <a16:creationId xmlns:a16="http://schemas.microsoft.com/office/drawing/2014/main" id="{7295C42B-55FA-48F2-B838-47AE8C1E0158}"/>
              </a:ext>
            </a:extLst>
          </p:cNvPr>
          <p:cNvPicPr>
            <a:picLocks noChangeAspect="1"/>
          </p:cNvPicPr>
          <p:nvPr/>
        </p:nvPicPr>
        <p:blipFill>
          <a:blip r:embed="rId2"/>
          <a:stretch>
            <a:fillRect/>
          </a:stretch>
        </p:blipFill>
        <p:spPr>
          <a:xfrm>
            <a:off x="774211" y="862133"/>
            <a:ext cx="7595577" cy="4233600"/>
          </a:xfrm>
          <a:prstGeom prst="rect">
            <a:avLst/>
          </a:prstGeom>
        </p:spPr>
      </p:pic>
    </p:spTree>
    <p:extLst>
      <p:ext uri="{BB962C8B-B14F-4D97-AF65-F5344CB8AC3E}">
        <p14:creationId xmlns:p14="http://schemas.microsoft.com/office/powerpoint/2010/main" val="316451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AC3A-1451-4546-ABAA-2BF27836EC4D}"/>
              </a:ext>
            </a:extLst>
          </p:cNvPr>
          <p:cNvSpPr>
            <a:spLocks noGrp="1"/>
          </p:cNvSpPr>
          <p:nvPr>
            <p:ph type="title"/>
          </p:nvPr>
        </p:nvSpPr>
        <p:spPr/>
        <p:txBody>
          <a:bodyPr/>
          <a:lstStyle/>
          <a:p>
            <a:r>
              <a:rPr lang="en-US" dirty="0"/>
              <a:t>Training Objectives &amp; Guides</a:t>
            </a:r>
          </a:p>
        </p:txBody>
      </p:sp>
      <p:pic>
        <p:nvPicPr>
          <p:cNvPr id="3" name="Picture 2">
            <a:extLst>
              <a:ext uri="{FF2B5EF4-FFF2-40B4-BE49-F238E27FC236}">
                <a16:creationId xmlns:a16="http://schemas.microsoft.com/office/drawing/2014/main" id="{DA1CA0D7-681F-4A4F-91E4-B4D188772C92}"/>
              </a:ext>
            </a:extLst>
          </p:cNvPr>
          <p:cNvPicPr>
            <a:picLocks noChangeAspect="1"/>
          </p:cNvPicPr>
          <p:nvPr/>
        </p:nvPicPr>
        <p:blipFill>
          <a:blip r:embed="rId2"/>
          <a:stretch>
            <a:fillRect/>
          </a:stretch>
        </p:blipFill>
        <p:spPr>
          <a:xfrm>
            <a:off x="3548416" y="971315"/>
            <a:ext cx="5519273" cy="4098827"/>
          </a:xfrm>
          <a:prstGeom prst="rect">
            <a:avLst/>
          </a:prstGeom>
        </p:spPr>
      </p:pic>
      <p:sp>
        <p:nvSpPr>
          <p:cNvPr id="4" name="Content Placeholder 2">
            <a:extLst>
              <a:ext uri="{FF2B5EF4-FFF2-40B4-BE49-F238E27FC236}">
                <a16:creationId xmlns:a16="http://schemas.microsoft.com/office/drawing/2014/main" id="{C5B0D4AB-5D75-4DCD-8E60-F72C5A37B578}"/>
              </a:ext>
            </a:extLst>
          </p:cNvPr>
          <p:cNvSpPr txBox="1">
            <a:spLocks/>
          </p:cNvSpPr>
          <p:nvPr/>
        </p:nvSpPr>
        <p:spPr>
          <a:xfrm>
            <a:off x="302911" y="1475382"/>
            <a:ext cx="3245505" cy="3294512"/>
          </a:xfrm>
          <a:prstGeom prst="rect">
            <a:avLst/>
          </a:prstGeom>
        </p:spPr>
        <p:txBody>
          <a:bodyPr>
            <a:noAutofit/>
          </a:bodyPr>
          <a:lstStyle>
            <a:lvl1pPr marL="320032" marR="0" indent="-320032" algn="l" defTabSz="914355" rtl="0" eaLnBrk="1" fontAlgn="auto" latinLnBrk="0" hangingPunct="1">
              <a:lnSpc>
                <a:spcPct val="100000"/>
              </a:lnSpc>
              <a:spcBef>
                <a:spcPts val="600"/>
              </a:spcBef>
              <a:spcAft>
                <a:spcPts val="600"/>
              </a:spcAft>
              <a:buClr>
                <a:srgbClr val="F38B00"/>
              </a:buClr>
              <a:buSzTx/>
              <a:buFont typeface="Arial" panose="020B0604020202020204" pitchFamily="34" charset="0"/>
              <a:buChar char="•"/>
              <a:tabLst/>
              <a:defRPr lang="en-US" sz="1800" kern="1200" dirty="0" smtClean="0">
                <a:solidFill>
                  <a:schemeClr val="tx1"/>
                </a:solidFill>
                <a:latin typeface="Arial"/>
                <a:ea typeface="+mn-ea"/>
                <a:cs typeface="+mn-cs"/>
              </a:defRPr>
            </a:lvl1pPr>
            <a:lvl2pPr marL="685783" marR="0" indent="-320032" algn="l" defTabSz="914355" rtl="0" eaLnBrk="1" fontAlgn="auto" latinLnBrk="0" hangingPunct="1">
              <a:lnSpc>
                <a:spcPct val="100000"/>
              </a:lnSpc>
              <a:spcBef>
                <a:spcPts val="600"/>
              </a:spcBef>
              <a:spcAft>
                <a:spcPts val="600"/>
              </a:spcAft>
              <a:buClr>
                <a:srgbClr val="F38B00"/>
              </a:buClr>
              <a:buSzTx/>
              <a:buFont typeface="Arial" pitchFamily="34" charset="0"/>
              <a:buChar char="‒"/>
              <a:tabLst/>
              <a:defRPr lang="en-US" sz="1800" kern="1200" dirty="0" smtClean="0">
                <a:solidFill>
                  <a:schemeClr val="tx1"/>
                </a:solidFill>
                <a:latin typeface="Arial"/>
                <a:ea typeface="+mn-ea"/>
                <a:cs typeface="+mn-cs"/>
              </a:defRPr>
            </a:lvl2pPr>
            <a:lvl3pPr marL="1005815" marR="0" indent="-320032" algn="l" defTabSz="914355" rtl="0" eaLnBrk="1" fontAlgn="auto" latinLnBrk="0" hangingPunct="1">
              <a:lnSpc>
                <a:spcPct val="100000"/>
              </a:lnSpc>
              <a:spcBef>
                <a:spcPts val="600"/>
              </a:spcBef>
              <a:spcAft>
                <a:spcPts val="600"/>
              </a:spcAft>
              <a:buClr>
                <a:srgbClr val="F38B00"/>
              </a:buClr>
              <a:buSzTx/>
              <a:buFont typeface="Arial" pitchFamily="34" charset="0"/>
              <a:buChar char="•"/>
              <a:tabLst/>
              <a:defRPr lang="en-US" sz="1800" kern="1200" dirty="0" smtClean="0">
                <a:solidFill>
                  <a:schemeClr val="tx1"/>
                </a:solidFill>
                <a:latin typeface="Arial"/>
                <a:ea typeface="+mn-ea"/>
                <a:cs typeface="+mn-cs"/>
              </a:defRPr>
            </a:lvl3pPr>
            <a:lvl4pPr marL="1200120" indent="-171446" algn="l" defTabSz="685783"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4pPr>
            <a:lvl5pPr marL="1543012" indent="-171446" algn="l" defTabSz="685783"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1200"/>
              </a:spcAft>
            </a:pPr>
            <a:r>
              <a:rPr lang="en-US"/>
              <a:t>Understand the different requisition types.</a:t>
            </a:r>
          </a:p>
          <a:p>
            <a:pPr>
              <a:spcBef>
                <a:spcPts val="0"/>
              </a:spcBef>
              <a:spcAft>
                <a:spcPts val="1200"/>
              </a:spcAft>
            </a:pPr>
            <a:r>
              <a:rPr lang="en-US"/>
              <a:t>Review fields of a requisition.</a:t>
            </a:r>
          </a:p>
          <a:p>
            <a:pPr>
              <a:spcBef>
                <a:spcPts val="0"/>
              </a:spcBef>
              <a:spcAft>
                <a:spcPts val="1200"/>
              </a:spcAft>
            </a:pPr>
            <a:r>
              <a:rPr lang="en-US"/>
              <a:t>Create a requisition</a:t>
            </a:r>
          </a:p>
          <a:p>
            <a:pPr>
              <a:spcBef>
                <a:spcPts val="0"/>
              </a:spcBef>
              <a:spcAft>
                <a:spcPts val="1200"/>
              </a:spcAft>
            </a:pPr>
            <a:r>
              <a:rPr lang="en-US"/>
              <a:t>Review the status if a requisition, stock request and purchase order.</a:t>
            </a:r>
          </a:p>
          <a:p>
            <a:pPr>
              <a:spcBef>
                <a:spcPts val="0"/>
              </a:spcBef>
              <a:spcAft>
                <a:spcPts val="1200"/>
              </a:spcAft>
            </a:pPr>
            <a:endParaRPr lang="en-US"/>
          </a:p>
        </p:txBody>
      </p:sp>
    </p:spTree>
    <p:extLst>
      <p:ext uri="{BB962C8B-B14F-4D97-AF65-F5344CB8AC3E}">
        <p14:creationId xmlns:p14="http://schemas.microsoft.com/office/powerpoint/2010/main" val="293907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3DAD3D-F026-C545-8C40-43A176A5EF90}"/>
              </a:ext>
            </a:extLst>
          </p:cNvPr>
          <p:cNvSpPr>
            <a:spLocks noGrp="1"/>
          </p:cNvSpPr>
          <p:nvPr>
            <p:ph type="title"/>
          </p:nvPr>
        </p:nvSpPr>
        <p:spPr/>
        <p:txBody>
          <a:bodyPr/>
          <a:lstStyle/>
          <a:p>
            <a:r>
              <a:rPr lang="en-US" dirty="0"/>
              <a:t>Workday SCM Scope</a:t>
            </a:r>
          </a:p>
        </p:txBody>
      </p:sp>
      <p:pic>
        <p:nvPicPr>
          <p:cNvPr id="5" name="Picture 4">
            <a:extLst>
              <a:ext uri="{FF2B5EF4-FFF2-40B4-BE49-F238E27FC236}">
                <a16:creationId xmlns:a16="http://schemas.microsoft.com/office/drawing/2014/main" id="{71BE6BEF-D9E6-B44F-AC95-3271039960ED}"/>
              </a:ext>
            </a:extLst>
          </p:cNvPr>
          <p:cNvPicPr>
            <a:picLocks noChangeAspect="1"/>
          </p:cNvPicPr>
          <p:nvPr/>
        </p:nvPicPr>
        <p:blipFill>
          <a:blip r:embed="rId2"/>
          <a:stretch>
            <a:fillRect/>
          </a:stretch>
        </p:blipFill>
        <p:spPr>
          <a:xfrm>
            <a:off x="704850" y="1030232"/>
            <a:ext cx="7636042" cy="3305354"/>
          </a:xfrm>
          <a:prstGeom prst="rect">
            <a:avLst/>
          </a:prstGeom>
        </p:spPr>
      </p:pic>
    </p:spTree>
    <p:extLst>
      <p:ext uri="{BB962C8B-B14F-4D97-AF65-F5344CB8AC3E}">
        <p14:creationId xmlns:p14="http://schemas.microsoft.com/office/powerpoint/2010/main" val="246193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685800" y="2029476"/>
            <a:ext cx="7772400" cy="1234316"/>
          </a:xfrm>
        </p:spPr>
        <p:txBody>
          <a:bodyPr anchor="ctr"/>
          <a:lstStyle/>
          <a:p>
            <a:r>
              <a:rPr lang="en-US" dirty="0"/>
              <a:t>Powerful, Real-Time Analytics</a:t>
            </a:r>
          </a:p>
        </p:txBody>
      </p:sp>
    </p:spTree>
    <p:extLst>
      <p:ext uri="{BB962C8B-B14F-4D97-AF65-F5344CB8AC3E}">
        <p14:creationId xmlns:p14="http://schemas.microsoft.com/office/powerpoint/2010/main" val="18122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483B655-A44F-B04C-8CE5-8DCA5EB59007}"/>
              </a:ext>
            </a:extLst>
          </p:cNvPr>
          <p:cNvPicPr>
            <a:picLocks noChangeAspect="1"/>
          </p:cNvPicPr>
          <p:nvPr/>
        </p:nvPicPr>
        <p:blipFill>
          <a:blip r:embed="rId3"/>
          <a:stretch>
            <a:fillRect/>
          </a:stretch>
        </p:blipFill>
        <p:spPr>
          <a:xfrm>
            <a:off x="3464773" y="1519883"/>
            <a:ext cx="4733296" cy="2330277"/>
          </a:xfrm>
          <a:prstGeom prst="rect">
            <a:avLst/>
          </a:prstGeom>
        </p:spPr>
      </p:pic>
      <p:sp>
        <p:nvSpPr>
          <p:cNvPr id="6" name="Title 5">
            <a:extLst>
              <a:ext uri="{FF2B5EF4-FFF2-40B4-BE49-F238E27FC236}">
                <a16:creationId xmlns:a16="http://schemas.microsoft.com/office/drawing/2014/main" id="{09C00555-19E0-1A4E-AB6B-32A0A4BE6876}"/>
              </a:ext>
            </a:extLst>
          </p:cNvPr>
          <p:cNvSpPr>
            <a:spLocks noGrp="1"/>
          </p:cNvSpPr>
          <p:nvPr>
            <p:ph type="title"/>
          </p:nvPr>
        </p:nvSpPr>
        <p:spPr/>
        <p:txBody>
          <a:bodyPr/>
          <a:lstStyle/>
          <a:p>
            <a:r>
              <a:rPr lang="en-US" dirty="0"/>
              <a:t>Leveraging Dashboards</a:t>
            </a:r>
          </a:p>
        </p:txBody>
      </p:sp>
      <p:grpSp>
        <p:nvGrpSpPr>
          <p:cNvPr id="21" name="Group 20">
            <a:extLst>
              <a:ext uri="{FF2B5EF4-FFF2-40B4-BE49-F238E27FC236}">
                <a16:creationId xmlns:a16="http://schemas.microsoft.com/office/drawing/2014/main" id="{5B7A2930-2CFD-D744-BBA2-A3935785081C}"/>
              </a:ext>
            </a:extLst>
          </p:cNvPr>
          <p:cNvGrpSpPr/>
          <p:nvPr/>
        </p:nvGrpSpPr>
        <p:grpSpPr>
          <a:xfrm>
            <a:off x="2709012" y="1201518"/>
            <a:ext cx="6220973" cy="3282496"/>
            <a:chOff x="15875000" y="6756400"/>
            <a:chExt cx="6220973" cy="3282496"/>
          </a:xfrm>
        </p:grpSpPr>
        <p:sp>
          <p:nvSpPr>
            <p:cNvPr id="22" name="Shape">
              <a:extLst>
                <a:ext uri="{FF2B5EF4-FFF2-40B4-BE49-F238E27FC236}">
                  <a16:creationId xmlns:a16="http://schemas.microsoft.com/office/drawing/2014/main" id="{D343A4D2-2771-F44F-9129-A031E9A34264}"/>
                </a:ext>
              </a:extLst>
            </p:cNvPr>
            <p:cNvSpPr/>
            <p:nvPr/>
          </p:nvSpPr>
          <p:spPr>
            <a:xfrm>
              <a:off x="15875000" y="6756400"/>
              <a:ext cx="6220973" cy="3282496"/>
            </a:xfrm>
            <a:custGeom>
              <a:avLst/>
              <a:gdLst/>
              <a:ahLst/>
              <a:cxnLst>
                <a:cxn ang="0">
                  <a:pos x="wd2" y="hd2"/>
                </a:cxn>
                <a:cxn ang="5400000">
                  <a:pos x="wd2" y="hd2"/>
                </a:cxn>
                <a:cxn ang="10800000">
                  <a:pos x="wd2" y="hd2"/>
                </a:cxn>
                <a:cxn ang="16200000">
                  <a:pos x="wd2" y="hd2"/>
                </a:cxn>
              </a:cxnLst>
              <a:rect l="0" t="0" r="r" b="b"/>
              <a:pathLst>
                <a:path w="21600" h="21600" extrusionOk="0">
                  <a:moveTo>
                    <a:pt x="19012" y="19336"/>
                  </a:moveTo>
                  <a:lnTo>
                    <a:pt x="2638" y="19336"/>
                  </a:lnTo>
                  <a:lnTo>
                    <a:pt x="2638" y="1886"/>
                  </a:lnTo>
                  <a:lnTo>
                    <a:pt x="19012" y="1886"/>
                  </a:lnTo>
                  <a:cubicBezTo>
                    <a:pt x="19012" y="1886"/>
                    <a:pt x="19012" y="19336"/>
                    <a:pt x="19012" y="19336"/>
                  </a:cubicBezTo>
                  <a:close/>
                  <a:moveTo>
                    <a:pt x="21550" y="20468"/>
                  </a:moveTo>
                  <a:lnTo>
                    <a:pt x="19708" y="20468"/>
                  </a:lnTo>
                  <a:cubicBezTo>
                    <a:pt x="19708" y="20448"/>
                    <a:pt x="19708" y="20426"/>
                    <a:pt x="19708" y="20400"/>
                  </a:cubicBezTo>
                  <a:lnTo>
                    <a:pt x="19708" y="1174"/>
                  </a:lnTo>
                  <a:cubicBezTo>
                    <a:pt x="19708" y="869"/>
                    <a:pt x="19708" y="701"/>
                    <a:pt x="19677" y="518"/>
                  </a:cubicBezTo>
                  <a:cubicBezTo>
                    <a:pt x="19637" y="307"/>
                    <a:pt x="19546" y="135"/>
                    <a:pt x="19433" y="57"/>
                  </a:cubicBezTo>
                  <a:cubicBezTo>
                    <a:pt x="19337" y="0"/>
                    <a:pt x="19248" y="1"/>
                    <a:pt x="19086" y="0"/>
                  </a:cubicBezTo>
                  <a:lnTo>
                    <a:pt x="2513" y="0"/>
                  </a:lnTo>
                  <a:cubicBezTo>
                    <a:pt x="2350" y="0"/>
                    <a:pt x="2260" y="0"/>
                    <a:pt x="2163" y="59"/>
                  </a:cubicBezTo>
                  <a:cubicBezTo>
                    <a:pt x="2051" y="135"/>
                    <a:pt x="1963" y="303"/>
                    <a:pt x="1921" y="521"/>
                  </a:cubicBezTo>
                  <a:cubicBezTo>
                    <a:pt x="1891" y="701"/>
                    <a:pt x="1891" y="867"/>
                    <a:pt x="1891" y="1169"/>
                  </a:cubicBezTo>
                  <a:lnTo>
                    <a:pt x="1891" y="20395"/>
                  </a:lnTo>
                  <a:cubicBezTo>
                    <a:pt x="1891" y="20423"/>
                    <a:pt x="1891" y="20446"/>
                    <a:pt x="1892" y="20468"/>
                  </a:cubicBezTo>
                  <a:lnTo>
                    <a:pt x="50" y="20468"/>
                  </a:lnTo>
                  <a:cubicBezTo>
                    <a:pt x="22" y="20468"/>
                    <a:pt x="0" y="20510"/>
                    <a:pt x="0" y="20562"/>
                  </a:cubicBezTo>
                  <a:lnTo>
                    <a:pt x="0" y="20905"/>
                  </a:lnTo>
                  <a:cubicBezTo>
                    <a:pt x="0" y="20948"/>
                    <a:pt x="15" y="20986"/>
                    <a:pt x="37" y="20997"/>
                  </a:cubicBezTo>
                  <a:cubicBezTo>
                    <a:pt x="397" y="21174"/>
                    <a:pt x="766" y="21314"/>
                    <a:pt x="1135" y="21413"/>
                  </a:cubicBezTo>
                  <a:cubicBezTo>
                    <a:pt x="1587" y="21534"/>
                    <a:pt x="2045" y="21597"/>
                    <a:pt x="2496" y="21600"/>
                  </a:cubicBezTo>
                  <a:lnTo>
                    <a:pt x="19104" y="21600"/>
                  </a:lnTo>
                  <a:cubicBezTo>
                    <a:pt x="19555" y="21597"/>
                    <a:pt x="20013" y="21534"/>
                    <a:pt x="20465" y="21413"/>
                  </a:cubicBezTo>
                  <a:cubicBezTo>
                    <a:pt x="20834" y="21314"/>
                    <a:pt x="21203" y="21174"/>
                    <a:pt x="21563" y="20997"/>
                  </a:cubicBezTo>
                  <a:cubicBezTo>
                    <a:pt x="21585" y="20986"/>
                    <a:pt x="21600" y="20948"/>
                    <a:pt x="21600" y="20905"/>
                  </a:cubicBezTo>
                  <a:lnTo>
                    <a:pt x="21600" y="20562"/>
                  </a:lnTo>
                  <a:cubicBezTo>
                    <a:pt x="21600" y="20510"/>
                    <a:pt x="21578" y="20468"/>
                    <a:pt x="21550" y="20468"/>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Arial"/>
              </a:endParaRPr>
            </a:p>
          </p:txBody>
        </p:sp>
        <p:sp>
          <p:nvSpPr>
            <p:cNvPr id="23" name="Shape">
              <a:extLst>
                <a:ext uri="{FF2B5EF4-FFF2-40B4-BE49-F238E27FC236}">
                  <a16:creationId xmlns:a16="http://schemas.microsoft.com/office/drawing/2014/main" id="{5A9A3876-4DB1-8F4D-B320-8172FC987A52}"/>
                </a:ext>
              </a:extLst>
            </p:cNvPr>
            <p:cNvSpPr/>
            <p:nvPr/>
          </p:nvSpPr>
          <p:spPr>
            <a:xfrm>
              <a:off x="15875000" y="6756400"/>
              <a:ext cx="6220973" cy="3282496"/>
            </a:xfrm>
            <a:custGeom>
              <a:avLst/>
              <a:gdLst/>
              <a:ahLst/>
              <a:cxnLst>
                <a:cxn ang="0">
                  <a:pos x="wd2" y="hd2"/>
                </a:cxn>
                <a:cxn ang="5400000">
                  <a:pos x="wd2" y="hd2"/>
                </a:cxn>
                <a:cxn ang="10800000">
                  <a:pos x="wd2" y="hd2"/>
                </a:cxn>
                <a:cxn ang="16200000">
                  <a:pos x="wd2" y="hd2"/>
                </a:cxn>
              </a:cxnLst>
              <a:rect l="0" t="0" r="r" b="b"/>
              <a:pathLst>
                <a:path w="21600" h="21600" extrusionOk="0">
                  <a:moveTo>
                    <a:pt x="21500" y="20832"/>
                  </a:moveTo>
                  <a:cubicBezTo>
                    <a:pt x="21156" y="20999"/>
                    <a:pt x="20804" y="21131"/>
                    <a:pt x="20451" y="21226"/>
                  </a:cubicBezTo>
                  <a:cubicBezTo>
                    <a:pt x="20003" y="21346"/>
                    <a:pt x="19550" y="21409"/>
                    <a:pt x="19104" y="21411"/>
                  </a:cubicBezTo>
                  <a:lnTo>
                    <a:pt x="2497" y="21411"/>
                  </a:lnTo>
                  <a:cubicBezTo>
                    <a:pt x="2050" y="21409"/>
                    <a:pt x="1597" y="21346"/>
                    <a:pt x="1149" y="21226"/>
                  </a:cubicBezTo>
                  <a:cubicBezTo>
                    <a:pt x="796" y="21131"/>
                    <a:pt x="444" y="20999"/>
                    <a:pt x="100" y="20832"/>
                  </a:cubicBezTo>
                  <a:lnTo>
                    <a:pt x="100" y="20657"/>
                  </a:lnTo>
                  <a:lnTo>
                    <a:pt x="1943" y="20657"/>
                  </a:lnTo>
                  <a:lnTo>
                    <a:pt x="19657" y="20657"/>
                  </a:lnTo>
                  <a:lnTo>
                    <a:pt x="21500" y="20657"/>
                  </a:lnTo>
                  <a:cubicBezTo>
                    <a:pt x="21500" y="20657"/>
                    <a:pt x="21500" y="20832"/>
                    <a:pt x="21500" y="20832"/>
                  </a:cubicBezTo>
                  <a:close/>
                  <a:moveTo>
                    <a:pt x="1991" y="20395"/>
                  </a:moveTo>
                  <a:lnTo>
                    <a:pt x="1991" y="1169"/>
                  </a:lnTo>
                  <a:cubicBezTo>
                    <a:pt x="1991" y="877"/>
                    <a:pt x="1991" y="731"/>
                    <a:pt x="2016" y="582"/>
                  </a:cubicBezTo>
                  <a:cubicBezTo>
                    <a:pt x="2047" y="420"/>
                    <a:pt x="2112" y="294"/>
                    <a:pt x="2195" y="237"/>
                  </a:cubicBezTo>
                  <a:cubicBezTo>
                    <a:pt x="2275" y="189"/>
                    <a:pt x="2354" y="189"/>
                    <a:pt x="2513" y="189"/>
                  </a:cubicBezTo>
                  <a:lnTo>
                    <a:pt x="19086" y="189"/>
                  </a:lnTo>
                  <a:cubicBezTo>
                    <a:pt x="19242" y="189"/>
                    <a:pt x="19321" y="189"/>
                    <a:pt x="19401" y="236"/>
                  </a:cubicBezTo>
                  <a:cubicBezTo>
                    <a:pt x="19485" y="294"/>
                    <a:pt x="19553" y="423"/>
                    <a:pt x="19583" y="579"/>
                  </a:cubicBezTo>
                  <a:cubicBezTo>
                    <a:pt x="19608" y="731"/>
                    <a:pt x="19608" y="879"/>
                    <a:pt x="19608" y="1174"/>
                  </a:cubicBezTo>
                  <a:lnTo>
                    <a:pt x="19608" y="20400"/>
                  </a:lnTo>
                  <a:cubicBezTo>
                    <a:pt x="19608" y="20426"/>
                    <a:pt x="19608" y="20448"/>
                    <a:pt x="19608" y="20468"/>
                  </a:cubicBezTo>
                  <a:lnTo>
                    <a:pt x="1991" y="20468"/>
                  </a:lnTo>
                  <a:cubicBezTo>
                    <a:pt x="1991" y="20446"/>
                    <a:pt x="1991" y="20423"/>
                    <a:pt x="1991" y="20395"/>
                  </a:cubicBezTo>
                  <a:close/>
                  <a:moveTo>
                    <a:pt x="21550" y="20468"/>
                  </a:moveTo>
                  <a:lnTo>
                    <a:pt x="19708" y="20468"/>
                  </a:lnTo>
                  <a:cubicBezTo>
                    <a:pt x="19708" y="20448"/>
                    <a:pt x="19708" y="20426"/>
                    <a:pt x="19708" y="20400"/>
                  </a:cubicBezTo>
                  <a:lnTo>
                    <a:pt x="19708" y="1174"/>
                  </a:lnTo>
                  <a:cubicBezTo>
                    <a:pt x="19708" y="869"/>
                    <a:pt x="19708" y="701"/>
                    <a:pt x="19677" y="518"/>
                  </a:cubicBezTo>
                  <a:cubicBezTo>
                    <a:pt x="19637" y="307"/>
                    <a:pt x="19546" y="135"/>
                    <a:pt x="19433" y="57"/>
                  </a:cubicBezTo>
                  <a:cubicBezTo>
                    <a:pt x="19337" y="0"/>
                    <a:pt x="19248" y="1"/>
                    <a:pt x="19086" y="0"/>
                  </a:cubicBezTo>
                  <a:lnTo>
                    <a:pt x="2513" y="0"/>
                  </a:lnTo>
                  <a:cubicBezTo>
                    <a:pt x="2350" y="0"/>
                    <a:pt x="2260" y="0"/>
                    <a:pt x="2163" y="59"/>
                  </a:cubicBezTo>
                  <a:cubicBezTo>
                    <a:pt x="2051" y="135"/>
                    <a:pt x="1963" y="303"/>
                    <a:pt x="1921" y="521"/>
                  </a:cubicBezTo>
                  <a:cubicBezTo>
                    <a:pt x="1891" y="701"/>
                    <a:pt x="1891" y="867"/>
                    <a:pt x="1891" y="1169"/>
                  </a:cubicBezTo>
                  <a:lnTo>
                    <a:pt x="1891" y="20395"/>
                  </a:lnTo>
                  <a:cubicBezTo>
                    <a:pt x="1891" y="20423"/>
                    <a:pt x="1891" y="20446"/>
                    <a:pt x="1892" y="20468"/>
                  </a:cubicBezTo>
                  <a:lnTo>
                    <a:pt x="50" y="20468"/>
                  </a:lnTo>
                  <a:cubicBezTo>
                    <a:pt x="22" y="20468"/>
                    <a:pt x="0" y="20510"/>
                    <a:pt x="0" y="20562"/>
                  </a:cubicBezTo>
                  <a:lnTo>
                    <a:pt x="0" y="20905"/>
                  </a:lnTo>
                  <a:cubicBezTo>
                    <a:pt x="0" y="20948"/>
                    <a:pt x="15" y="20986"/>
                    <a:pt x="37" y="20997"/>
                  </a:cubicBezTo>
                  <a:cubicBezTo>
                    <a:pt x="397" y="21174"/>
                    <a:pt x="766" y="21314"/>
                    <a:pt x="1135" y="21413"/>
                  </a:cubicBezTo>
                  <a:cubicBezTo>
                    <a:pt x="1587" y="21534"/>
                    <a:pt x="2045" y="21597"/>
                    <a:pt x="2496" y="21600"/>
                  </a:cubicBezTo>
                  <a:lnTo>
                    <a:pt x="19104" y="21600"/>
                  </a:lnTo>
                  <a:cubicBezTo>
                    <a:pt x="19555" y="21597"/>
                    <a:pt x="20013" y="21534"/>
                    <a:pt x="20465" y="21413"/>
                  </a:cubicBezTo>
                  <a:cubicBezTo>
                    <a:pt x="20834" y="21314"/>
                    <a:pt x="21203" y="21174"/>
                    <a:pt x="21563" y="20997"/>
                  </a:cubicBezTo>
                  <a:cubicBezTo>
                    <a:pt x="21585" y="20986"/>
                    <a:pt x="21600" y="20948"/>
                    <a:pt x="21600" y="20905"/>
                  </a:cubicBezTo>
                  <a:lnTo>
                    <a:pt x="21600" y="20562"/>
                  </a:lnTo>
                  <a:cubicBezTo>
                    <a:pt x="21600" y="20510"/>
                    <a:pt x="21578" y="20468"/>
                    <a:pt x="21550" y="20468"/>
                  </a:cubicBezTo>
                  <a:close/>
                  <a:moveTo>
                    <a:pt x="19012" y="19336"/>
                  </a:moveTo>
                  <a:lnTo>
                    <a:pt x="2638" y="19336"/>
                  </a:lnTo>
                  <a:lnTo>
                    <a:pt x="2638" y="1886"/>
                  </a:lnTo>
                  <a:lnTo>
                    <a:pt x="19012" y="1886"/>
                  </a:lnTo>
                  <a:cubicBezTo>
                    <a:pt x="19012" y="1886"/>
                    <a:pt x="19012" y="19336"/>
                    <a:pt x="19012" y="19336"/>
                  </a:cubicBezTo>
                  <a:close/>
                  <a:moveTo>
                    <a:pt x="19062" y="1698"/>
                  </a:moveTo>
                  <a:lnTo>
                    <a:pt x="2588" y="1698"/>
                  </a:lnTo>
                  <a:cubicBezTo>
                    <a:pt x="2561" y="1698"/>
                    <a:pt x="2538" y="1740"/>
                    <a:pt x="2538" y="1792"/>
                  </a:cubicBezTo>
                  <a:lnTo>
                    <a:pt x="2538" y="19431"/>
                  </a:lnTo>
                  <a:cubicBezTo>
                    <a:pt x="2538" y="19483"/>
                    <a:pt x="2561" y="19525"/>
                    <a:pt x="2588" y="19525"/>
                  </a:cubicBezTo>
                  <a:lnTo>
                    <a:pt x="19062" y="19525"/>
                  </a:lnTo>
                  <a:cubicBezTo>
                    <a:pt x="19089" y="19525"/>
                    <a:pt x="19112" y="19483"/>
                    <a:pt x="19112" y="19431"/>
                  </a:cubicBezTo>
                  <a:lnTo>
                    <a:pt x="19112" y="1792"/>
                  </a:lnTo>
                  <a:cubicBezTo>
                    <a:pt x="19112" y="1740"/>
                    <a:pt x="19089" y="1698"/>
                    <a:pt x="19062" y="1698"/>
                  </a:cubicBezTo>
                  <a:close/>
                </a:path>
              </a:pathLst>
            </a:custGeom>
            <a:solidFill>
              <a:srgbClr val="D5D5D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Arial"/>
              </a:endParaRPr>
            </a:p>
          </p:txBody>
        </p:sp>
      </p:grpSp>
      <p:sp>
        <p:nvSpPr>
          <p:cNvPr id="11" name="TextBox 10">
            <a:extLst>
              <a:ext uri="{FF2B5EF4-FFF2-40B4-BE49-F238E27FC236}">
                <a16:creationId xmlns:a16="http://schemas.microsoft.com/office/drawing/2014/main" id="{DE505406-4E55-524F-8D1D-4D33B1B393F0}"/>
              </a:ext>
            </a:extLst>
          </p:cNvPr>
          <p:cNvSpPr txBox="1"/>
          <p:nvPr/>
        </p:nvSpPr>
        <p:spPr>
          <a:xfrm>
            <a:off x="377984" y="1971585"/>
            <a:ext cx="2563368" cy="1200329"/>
          </a:xfrm>
          <a:prstGeom prst="rect">
            <a:avLst/>
          </a:prstGeom>
          <a:noFill/>
        </p:spPr>
        <p:txBody>
          <a:bodyPr wrap="square" rtlCol="0">
            <a:spAutoFit/>
          </a:bodyPr>
          <a:lstStyle/>
          <a:p>
            <a:r>
              <a:rPr lang="en-US" sz="2400" dirty="0">
                <a:solidFill>
                  <a:schemeClr val="bg1">
                    <a:lumMod val="50000"/>
                  </a:schemeClr>
                </a:solidFill>
              </a:rPr>
              <a:t>Analytics and transactions in the same system</a:t>
            </a:r>
            <a:endParaRPr lang="en-US" sz="2400" dirty="0">
              <a:solidFill>
                <a:schemeClr val="bg1">
                  <a:lumMod val="50000"/>
                </a:schemeClr>
              </a:solidFill>
              <a:latin typeface="Arial"/>
            </a:endParaRPr>
          </a:p>
        </p:txBody>
      </p:sp>
    </p:spTree>
    <p:extLst>
      <p:ext uri="{BB962C8B-B14F-4D97-AF65-F5344CB8AC3E}">
        <p14:creationId xmlns:p14="http://schemas.microsoft.com/office/powerpoint/2010/main" val="149951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E4EE7D7-CFF3-C043-965C-F090450AC77D}"/>
              </a:ext>
            </a:extLst>
          </p:cNvPr>
          <p:cNvPicPr>
            <a:picLocks noChangeAspect="1"/>
          </p:cNvPicPr>
          <p:nvPr/>
        </p:nvPicPr>
        <p:blipFill>
          <a:blip r:embed="rId3"/>
          <a:stretch>
            <a:fillRect/>
          </a:stretch>
        </p:blipFill>
        <p:spPr>
          <a:xfrm>
            <a:off x="4005499" y="1500219"/>
            <a:ext cx="4711472" cy="2328227"/>
          </a:xfrm>
          <a:prstGeom prst="rect">
            <a:avLst/>
          </a:prstGeom>
        </p:spPr>
      </p:pic>
      <p:sp>
        <p:nvSpPr>
          <p:cNvPr id="6" name="Title 5">
            <a:extLst>
              <a:ext uri="{FF2B5EF4-FFF2-40B4-BE49-F238E27FC236}">
                <a16:creationId xmlns:a16="http://schemas.microsoft.com/office/drawing/2014/main" id="{09C00555-19E0-1A4E-AB6B-32A0A4BE6876}"/>
              </a:ext>
            </a:extLst>
          </p:cNvPr>
          <p:cNvSpPr>
            <a:spLocks noGrp="1"/>
          </p:cNvSpPr>
          <p:nvPr>
            <p:ph type="title"/>
          </p:nvPr>
        </p:nvSpPr>
        <p:spPr/>
        <p:txBody>
          <a:bodyPr/>
          <a:lstStyle/>
          <a:p>
            <a:r>
              <a:rPr lang="en-US" dirty="0"/>
              <a:t>Procurement Dashboard</a:t>
            </a:r>
          </a:p>
        </p:txBody>
      </p:sp>
      <p:grpSp>
        <p:nvGrpSpPr>
          <p:cNvPr id="21" name="Group 20">
            <a:extLst>
              <a:ext uri="{FF2B5EF4-FFF2-40B4-BE49-F238E27FC236}">
                <a16:creationId xmlns:a16="http://schemas.microsoft.com/office/drawing/2014/main" id="{5B7A2930-2CFD-D744-BBA2-A3935785081C}"/>
              </a:ext>
            </a:extLst>
          </p:cNvPr>
          <p:cNvGrpSpPr/>
          <p:nvPr/>
        </p:nvGrpSpPr>
        <p:grpSpPr>
          <a:xfrm>
            <a:off x="3230244" y="1201518"/>
            <a:ext cx="6220973" cy="3282496"/>
            <a:chOff x="15875000" y="6756400"/>
            <a:chExt cx="6220973" cy="3282496"/>
          </a:xfrm>
        </p:grpSpPr>
        <p:sp>
          <p:nvSpPr>
            <p:cNvPr id="22" name="Shape">
              <a:extLst>
                <a:ext uri="{FF2B5EF4-FFF2-40B4-BE49-F238E27FC236}">
                  <a16:creationId xmlns:a16="http://schemas.microsoft.com/office/drawing/2014/main" id="{D343A4D2-2771-F44F-9129-A031E9A34264}"/>
                </a:ext>
              </a:extLst>
            </p:cNvPr>
            <p:cNvSpPr/>
            <p:nvPr/>
          </p:nvSpPr>
          <p:spPr>
            <a:xfrm>
              <a:off x="15875000" y="6756400"/>
              <a:ext cx="6220973" cy="3282496"/>
            </a:xfrm>
            <a:custGeom>
              <a:avLst/>
              <a:gdLst/>
              <a:ahLst/>
              <a:cxnLst>
                <a:cxn ang="0">
                  <a:pos x="wd2" y="hd2"/>
                </a:cxn>
                <a:cxn ang="5400000">
                  <a:pos x="wd2" y="hd2"/>
                </a:cxn>
                <a:cxn ang="10800000">
                  <a:pos x="wd2" y="hd2"/>
                </a:cxn>
                <a:cxn ang="16200000">
                  <a:pos x="wd2" y="hd2"/>
                </a:cxn>
              </a:cxnLst>
              <a:rect l="0" t="0" r="r" b="b"/>
              <a:pathLst>
                <a:path w="21600" h="21600" extrusionOk="0">
                  <a:moveTo>
                    <a:pt x="19012" y="19336"/>
                  </a:moveTo>
                  <a:lnTo>
                    <a:pt x="2638" y="19336"/>
                  </a:lnTo>
                  <a:lnTo>
                    <a:pt x="2638" y="1886"/>
                  </a:lnTo>
                  <a:lnTo>
                    <a:pt x="19012" y="1886"/>
                  </a:lnTo>
                  <a:cubicBezTo>
                    <a:pt x="19012" y="1886"/>
                    <a:pt x="19012" y="19336"/>
                    <a:pt x="19012" y="19336"/>
                  </a:cubicBezTo>
                  <a:close/>
                  <a:moveTo>
                    <a:pt x="21550" y="20468"/>
                  </a:moveTo>
                  <a:lnTo>
                    <a:pt x="19708" y="20468"/>
                  </a:lnTo>
                  <a:cubicBezTo>
                    <a:pt x="19708" y="20448"/>
                    <a:pt x="19708" y="20426"/>
                    <a:pt x="19708" y="20400"/>
                  </a:cubicBezTo>
                  <a:lnTo>
                    <a:pt x="19708" y="1174"/>
                  </a:lnTo>
                  <a:cubicBezTo>
                    <a:pt x="19708" y="869"/>
                    <a:pt x="19708" y="701"/>
                    <a:pt x="19677" y="518"/>
                  </a:cubicBezTo>
                  <a:cubicBezTo>
                    <a:pt x="19637" y="307"/>
                    <a:pt x="19546" y="135"/>
                    <a:pt x="19433" y="57"/>
                  </a:cubicBezTo>
                  <a:cubicBezTo>
                    <a:pt x="19337" y="0"/>
                    <a:pt x="19248" y="1"/>
                    <a:pt x="19086" y="0"/>
                  </a:cubicBezTo>
                  <a:lnTo>
                    <a:pt x="2513" y="0"/>
                  </a:lnTo>
                  <a:cubicBezTo>
                    <a:pt x="2350" y="0"/>
                    <a:pt x="2260" y="0"/>
                    <a:pt x="2163" y="59"/>
                  </a:cubicBezTo>
                  <a:cubicBezTo>
                    <a:pt x="2051" y="135"/>
                    <a:pt x="1963" y="303"/>
                    <a:pt x="1921" y="521"/>
                  </a:cubicBezTo>
                  <a:cubicBezTo>
                    <a:pt x="1891" y="701"/>
                    <a:pt x="1891" y="867"/>
                    <a:pt x="1891" y="1169"/>
                  </a:cubicBezTo>
                  <a:lnTo>
                    <a:pt x="1891" y="20395"/>
                  </a:lnTo>
                  <a:cubicBezTo>
                    <a:pt x="1891" y="20423"/>
                    <a:pt x="1891" y="20446"/>
                    <a:pt x="1892" y="20468"/>
                  </a:cubicBezTo>
                  <a:lnTo>
                    <a:pt x="50" y="20468"/>
                  </a:lnTo>
                  <a:cubicBezTo>
                    <a:pt x="22" y="20468"/>
                    <a:pt x="0" y="20510"/>
                    <a:pt x="0" y="20562"/>
                  </a:cubicBezTo>
                  <a:lnTo>
                    <a:pt x="0" y="20905"/>
                  </a:lnTo>
                  <a:cubicBezTo>
                    <a:pt x="0" y="20948"/>
                    <a:pt x="15" y="20986"/>
                    <a:pt x="37" y="20997"/>
                  </a:cubicBezTo>
                  <a:cubicBezTo>
                    <a:pt x="397" y="21174"/>
                    <a:pt x="766" y="21314"/>
                    <a:pt x="1135" y="21413"/>
                  </a:cubicBezTo>
                  <a:cubicBezTo>
                    <a:pt x="1587" y="21534"/>
                    <a:pt x="2045" y="21597"/>
                    <a:pt x="2496" y="21600"/>
                  </a:cubicBezTo>
                  <a:lnTo>
                    <a:pt x="19104" y="21600"/>
                  </a:lnTo>
                  <a:cubicBezTo>
                    <a:pt x="19555" y="21597"/>
                    <a:pt x="20013" y="21534"/>
                    <a:pt x="20465" y="21413"/>
                  </a:cubicBezTo>
                  <a:cubicBezTo>
                    <a:pt x="20834" y="21314"/>
                    <a:pt x="21203" y="21174"/>
                    <a:pt x="21563" y="20997"/>
                  </a:cubicBezTo>
                  <a:cubicBezTo>
                    <a:pt x="21585" y="20986"/>
                    <a:pt x="21600" y="20948"/>
                    <a:pt x="21600" y="20905"/>
                  </a:cubicBezTo>
                  <a:lnTo>
                    <a:pt x="21600" y="20562"/>
                  </a:lnTo>
                  <a:cubicBezTo>
                    <a:pt x="21600" y="20510"/>
                    <a:pt x="21578" y="20468"/>
                    <a:pt x="21550" y="20468"/>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Arial"/>
              </a:endParaRPr>
            </a:p>
          </p:txBody>
        </p:sp>
        <p:sp>
          <p:nvSpPr>
            <p:cNvPr id="23" name="Shape">
              <a:extLst>
                <a:ext uri="{FF2B5EF4-FFF2-40B4-BE49-F238E27FC236}">
                  <a16:creationId xmlns:a16="http://schemas.microsoft.com/office/drawing/2014/main" id="{5A9A3876-4DB1-8F4D-B320-8172FC987A52}"/>
                </a:ext>
              </a:extLst>
            </p:cNvPr>
            <p:cNvSpPr/>
            <p:nvPr/>
          </p:nvSpPr>
          <p:spPr>
            <a:xfrm>
              <a:off x="15875000" y="6756400"/>
              <a:ext cx="6220973" cy="3282496"/>
            </a:xfrm>
            <a:custGeom>
              <a:avLst/>
              <a:gdLst/>
              <a:ahLst/>
              <a:cxnLst>
                <a:cxn ang="0">
                  <a:pos x="wd2" y="hd2"/>
                </a:cxn>
                <a:cxn ang="5400000">
                  <a:pos x="wd2" y="hd2"/>
                </a:cxn>
                <a:cxn ang="10800000">
                  <a:pos x="wd2" y="hd2"/>
                </a:cxn>
                <a:cxn ang="16200000">
                  <a:pos x="wd2" y="hd2"/>
                </a:cxn>
              </a:cxnLst>
              <a:rect l="0" t="0" r="r" b="b"/>
              <a:pathLst>
                <a:path w="21600" h="21600" extrusionOk="0">
                  <a:moveTo>
                    <a:pt x="21500" y="20832"/>
                  </a:moveTo>
                  <a:cubicBezTo>
                    <a:pt x="21156" y="20999"/>
                    <a:pt x="20804" y="21131"/>
                    <a:pt x="20451" y="21226"/>
                  </a:cubicBezTo>
                  <a:cubicBezTo>
                    <a:pt x="20003" y="21346"/>
                    <a:pt x="19550" y="21409"/>
                    <a:pt x="19104" y="21411"/>
                  </a:cubicBezTo>
                  <a:lnTo>
                    <a:pt x="2497" y="21411"/>
                  </a:lnTo>
                  <a:cubicBezTo>
                    <a:pt x="2050" y="21409"/>
                    <a:pt x="1597" y="21346"/>
                    <a:pt x="1149" y="21226"/>
                  </a:cubicBezTo>
                  <a:cubicBezTo>
                    <a:pt x="796" y="21131"/>
                    <a:pt x="444" y="20999"/>
                    <a:pt x="100" y="20832"/>
                  </a:cubicBezTo>
                  <a:lnTo>
                    <a:pt x="100" y="20657"/>
                  </a:lnTo>
                  <a:lnTo>
                    <a:pt x="1943" y="20657"/>
                  </a:lnTo>
                  <a:lnTo>
                    <a:pt x="19657" y="20657"/>
                  </a:lnTo>
                  <a:lnTo>
                    <a:pt x="21500" y="20657"/>
                  </a:lnTo>
                  <a:cubicBezTo>
                    <a:pt x="21500" y="20657"/>
                    <a:pt x="21500" y="20832"/>
                    <a:pt x="21500" y="20832"/>
                  </a:cubicBezTo>
                  <a:close/>
                  <a:moveTo>
                    <a:pt x="1991" y="20395"/>
                  </a:moveTo>
                  <a:lnTo>
                    <a:pt x="1991" y="1169"/>
                  </a:lnTo>
                  <a:cubicBezTo>
                    <a:pt x="1991" y="877"/>
                    <a:pt x="1991" y="731"/>
                    <a:pt x="2016" y="582"/>
                  </a:cubicBezTo>
                  <a:cubicBezTo>
                    <a:pt x="2047" y="420"/>
                    <a:pt x="2112" y="294"/>
                    <a:pt x="2195" y="237"/>
                  </a:cubicBezTo>
                  <a:cubicBezTo>
                    <a:pt x="2275" y="189"/>
                    <a:pt x="2354" y="189"/>
                    <a:pt x="2513" y="189"/>
                  </a:cubicBezTo>
                  <a:lnTo>
                    <a:pt x="19086" y="189"/>
                  </a:lnTo>
                  <a:cubicBezTo>
                    <a:pt x="19242" y="189"/>
                    <a:pt x="19321" y="189"/>
                    <a:pt x="19401" y="236"/>
                  </a:cubicBezTo>
                  <a:cubicBezTo>
                    <a:pt x="19485" y="294"/>
                    <a:pt x="19553" y="423"/>
                    <a:pt x="19583" y="579"/>
                  </a:cubicBezTo>
                  <a:cubicBezTo>
                    <a:pt x="19608" y="731"/>
                    <a:pt x="19608" y="879"/>
                    <a:pt x="19608" y="1174"/>
                  </a:cubicBezTo>
                  <a:lnTo>
                    <a:pt x="19608" y="20400"/>
                  </a:lnTo>
                  <a:cubicBezTo>
                    <a:pt x="19608" y="20426"/>
                    <a:pt x="19608" y="20448"/>
                    <a:pt x="19608" y="20468"/>
                  </a:cubicBezTo>
                  <a:lnTo>
                    <a:pt x="1991" y="20468"/>
                  </a:lnTo>
                  <a:cubicBezTo>
                    <a:pt x="1991" y="20446"/>
                    <a:pt x="1991" y="20423"/>
                    <a:pt x="1991" y="20395"/>
                  </a:cubicBezTo>
                  <a:close/>
                  <a:moveTo>
                    <a:pt x="21550" y="20468"/>
                  </a:moveTo>
                  <a:lnTo>
                    <a:pt x="19708" y="20468"/>
                  </a:lnTo>
                  <a:cubicBezTo>
                    <a:pt x="19708" y="20448"/>
                    <a:pt x="19708" y="20426"/>
                    <a:pt x="19708" y="20400"/>
                  </a:cubicBezTo>
                  <a:lnTo>
                    <a:pt x="19708" y="1174"/>
                  </a:lnTo>
                  <a:cubicBezTo>
                    <a:pt x="19708" y="869"/>
                    <a:pt x="19708" y="701"/>
                    <a:pt x="19677" y="518"/>
                  </a:cubicBezTo>
                  <a:cubicBezTo>
                    <a:pt x="19637" y="307"/>
                    <a:pt x="19546" y="135"/>
                    <a:pt x="19433" y="57"/>
                  </a:cubicBezTo>
                  <a:cubicBezTo>
                    <a:pt x="19337" y="0"/>
                    <a:pt x="19248" y="1"/>
                    <a:pt x="19086" y="0"/>
                  </a:cubicBezTo>
                  <a:lnTo>
                    <a:pt x="2513" y="0"/>
                  </a:lnTo>
                  <a:cubicBezTo>
                    <a:pt x="2350" y="0"/>
                    <a:pt x="2260" y="0"/>
                    <a:pt x="2163" y="59"/>
                  </a:cubicBezTo>
                  <a:cubicBezTo>
                    <a:pt x="2051" y="135"/>
                    <a:pt x="1963" y="303"/>
                    <a:pt x="1921" y="521"/>
                  </a:cubicBezTo>
                  <a:cubicBezTo>
                    <a:pt x="1891" y="701"/>
                    <a:pt x="1891" y="867"/>
                    <a:pt x="1891" y="1169"/>
                  </a:cubicBezTo>
                  <a:lnTo>
                    <a:pt x="1891" y="20395"/>
                  </a:lnTo>
                  <a:cubicBezTo>
                    <a:pt x="1891" y="20423"/>
                    <a:pt x="1891" y="20446"/>
                    <a:pt x="1892" y="20468"/>
                  </a:cubicBezTo>
                  <a:lnTo>
                    <a:pt x="50" y="20468"/>
                  </a:lnTo>
                  <a:cubicBezTo>
                    <a:pt x="22" y="20468"/>
                    <a:pt x="0" y="20510"/>
                    <a:pt x="0" y="20562"/>
                  </a:cubicBezTo>
                  <a:lnTo>
                    <a:pt x="0" y="20905"/>
                  </a:lnTo>
                  <a:cubicBezTo>
                    <a:pt x="0" y="20948"/>
                    <a:pt x="15" y="20986"/>
                    <a:pt x="37" y="20997"/>
                  </a:cubicBezTo>
                  <a:cubicBezTo>
                    <a:pt x="397" y="21174"/>
                    <a:pt x="766" y="21314"/>
                    <a:pt x="1135" y="21413"/>
                  </a:cubicBezTo>
                  <a:cubicBezTo>
                    <a:pt x="1587" y="21534"/>
                    <a:pt x="2045" y="21597"/>
                    <a:pt x="2496" y="21600"/>
                  </a:cubicBezTo>
                  <a:lnTo>
                    <a:pt x="19104" y="21600"/>
                  </a:lnTo>
                  <a:cubicBezTo>
                    <a:pt x="19555" y="21597"/>
                    <a:pt x="20013" y="21534"/>
                    <a:pt x="20465" y="21413"/>
                  </a:cubicBezTo>
                  <a:cubicBezTo>
                    <a:pt x="20834" y="21314"/>
                    <a:pt x="21203" y="21174"/>
                    <a:pt x="21563" y="20997"/>
                  </a:cubicBezTo>
                  <a:cubicBezTo>
                    <a:pt x="21585" y="20986"/>
                    <a:pt x="21600" y="20948"/>
                    <a:pt x="21600" y="20905"/>
                  </a:cubicBezTo>
                  <a:lnTo>
                    <a:pt x="21600" y="20562"/>
                  </a:lnTo>
                  <a:cubicBezTo>
                    <a:pt x="21600" y="20510"/>
                    <a:pt x="21578" y="20468"/>
                    <a:pt x="21550" y="20468"/>
                  </a:cubicBezTo>
                  <a:close/>
                  <a:moveTo>
                    <a:pt x="19012" y="19336"/>
                  </a:moveTo>
                  <a:lnTo>
                    <a:pt x="2638" y="19336"/>
                  </a:lnTo>
                  <a:lnTo>
                    <a:pt x="2638" y="1886"/>
                  </a:lnTo>
                  <a:lnTo>
                    <a:pt x="19012" y="1886"/>
                  </a:lnTo>
                  <a:cubicBezTo>
                    <a:pt x="19012" y="1886"/>
                    <a:pt x="19012" y="19336"/>
                    <a:pt x="19012" y="19336"/>
                  </a:cubicBezTo>
                  <a:close/>
                  <a:moveTo>
                    <a:pt x="19062" y="1698"/>
                  </a:moveTo>
                  <a:lnTo>
                    <a:pt x="2588" y="1698"/>
                  </a:lnTo>
                  <a:cubicBezTo>
                    <a:pt x="2561" y="1698"/>
                    <a:pt x="2538" y="1740"/>
                    <a:pt x="2538" y="1792"/>
                  </a:cubicBezTo>
                  <a:lnTo>
                    <a:pt x="2538" y="19431"/>
                  </a:lnTo>
                  <a:cubicBezTo>
                    <a:pt x="2538" y="19483"/>
                    <a:pt x="2561" y="19525"/>
                    <a:pt x="2588" y="19525"/>
                  </a:cubicBezTo>
                  <a:lnTo>
                    <a:pt x="19062" y="19525"/>
                  </a:lnTo>
                  <a:cubicBezTo>
                    <a:pt x="19089" y="19525"/>
                    <a:pt x="19112" y="19483"/>
                    <a:pt x="19112" y="19431"/>
                  </a:cubicBezTo>
                  <a:lnTo>
                    <a:pt x="19112" y="1792"/>
                  </a:lnTo>
                  <a:cubicBezTo>
                    <a:pt x="19112" y="1740"/>
                    <a:pt x="19089" y="1698"/>
                    <a:pt x="19062" y="1698"/>
                  </a:cubicBezTo>
                  <a:close/>
                </a:path>
              </a:pathLst>
            </a:custGeom>
            <a:solidFill>
              <a:srgbClr val="D5D5D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Arial"/>
              </a:endParaRPr>
            </a:p>
          </p:txBody>
        </p:sp>
      </p:grpSp>
      <p:sp>
        <p:nvSpPr>
          <p:cNvPr id="11" name="TextBox 10">
            <a:extLst>
              <a:ext uri="{FF2B5EF4-FFF2-40B4-BE49-F238E27FC236}">
                <a16:creationId xmlns:a16="http://schemas.microsoft.com/office/drawing/2014/main" id="{DE505406-4E55-524F-8D1D-4D33B1B393F0}"/>
              </a:ext>
            </a:extLst>
          </p:cNvPr>
          <p:cNvSpPr txBox="1"/>
          <p:nvPr/>
        </p:nvSpPr>
        <p:spPr>
          <a:xfrm>
            <a:off x="118550" y="1688604"/>
            <a:ext cx="3567625" cy="1785104"/>
          </a:xfrm>
          <a:prstGeom prst="rect">
            <a:avLst/>
          </a:prstGeom>
          <a:noFill/>
        </p:spPr>
        <p:txBody>
          <a:bodyPr wrap="square" rtlCol="0">
            <a:spAutoFit/>
          </a:bodyPr>
          <a:lstStyle/>
          <a:p>
            <a:pPr marL="285750" indent="-285750">
              <a:spcAft>
                <a:spcPts val="600"/>
              </a:spcAft>
              <a:buClr>
                <a:schemeClr val="bg2"/>
              </a:buClr>
              <a:buFont typeface="Arial" panose="020B0604020202020204" pitchFamily="34" charset="0"/>
              <a:buChar char="•"/>
            </a:pPr>
            <a:r>
              <a:rPr lang="en-US" sz="2000" dirty="0">
                <a:solidFill>
                  <a:schemeClr val="bg1">
                    <a:lumMod val="50000"/>
                  </a:schemeClr>
                </a:solidFill>
                <a:latin typeface="+mj-lt"/>
              </a:rPr>
              <a:t>Top Suppliers by Purchasing Amount</a:t>
            </a:r>
          </a:p>
          <a:p>
            <a:pPr marL="285750" indent="-285750">
              <a:spcAft>
                <a:spcPts val="600"/>
              </a:spcAft>
              <a:buClr>
                <a:schemeClr val="bg2"/>
              </a:buClr>
              <a:buFont typeface="Arial" panose="020B0604020202020204" pitchFamily="34" charset="0"/>
              <a:buChar char="•"/>
            </a:pPr>
            <a:r>
              <a:rPr lang="en-US" sz="2000" dirty="0" err="1">
                <a:solidFill>
                  <a:schemeClr val="bg1">
                    <a:lumMod val="50000"/>
                  </a:schemeClr>
                </a:solidFill>
                <a:latin typeface="+mj-lt"/>
              </a:rPr>
              <a:t>Uninvoiced</a:t>
            </a:r>
            <a:r>
              <a:rPr lang="en-US" sz="2000" dirty="0">
                <a:solidFill>
                  <a:schemeClr val="bg1">
                    <a:lumMod val="50000"/>
                  </a:schemeClr>
                </a:solidFill>
                <a:latin typeface="+mj-lt"/>
              </a:rPr>
              <a:t> Purchase Orders</a:t>
            </a:r>
          </a:p>
          <a:p>
            <a:pPr marL="285750" indent="-285750">
              <a:spcAft>
                <a:spcPts val="600"/>
              </a:spcAft>
              <a:buClr>
                <a:schemeClr val="bg2"/>
              </a:buClr>
              <a:buFont typeface="Arial" panose="020B0604020202020204" pitchFamily="34" charset="0"/>
              <a:buChar char="•"/>
            </a:pPr>
            <a:r>
              <a:rPr lang="en-US" sz="2000" dirty="0">
                <a:solidFill>
                  <a:schemeClr val="bg1">
                    <a:lumMod val="50000"/>
                  </a:schemeClr>
                </a:solidFill>
                <a:latin typeface="+mj-lt"/>
              </a:rPr>
              <a:t>Buyer Workload</a:t>
            </a:r>
          </a:p>
        </p:txBody>
      </p:sp>
      <p:pic>
        <p:nvPicPr>
          <p:cNvPr id="13" name="Picture 12">
            <a:extLst>
              <a:ext uri="{FF2B5EF4-FFF2-40B4-BE49-F238E27FC236}">
                <a16:creationId xmlns:a16="http://schemas.microsoft.com/office/drawing/2014/main" id="{04A32DC0-F1B1-A94C-AD1B-D4BBC29EF18E}"/>
              </a:ext>
            </a:extLst>
          </p:cNvPr>
          <p:cNvPicPr>
            <a:picLocks noChangeAspect="1"/>
          </p:cNvPicPr>
          <p:nvPr/>
        </p:nvPicPr>
        <p:blipFill>
          <a:blip r:embed="rId3"/>
          <a:stretch>
            <a:fillRect/>
          </a:stretch>
        </p:blipFill>
        <p:spPr>
          <a:xfrm>
            <a:off x="512617" y="957903"/>
            <a:ext cx="8363753" cy="4092847"/>
          </a:xfrm>
          <a:prstGeom prst="rect">
            <a:avLst/>
          </a:prstGeom>
          <a:ln>
            <a:solidFill>
              <a:schemeClr val="bg1">
                <a:lumMod val="50000"/>
              </a:schemeClr>
            </a:solidFill>
          </a:ln>
        </p:spPr>
      </p:pic>
    </p:spTree>
    <p:extLst>
      <p:ext uri="{BB962C8B-B14F-4D97-AF65-F5344CB8AC3E}">
        <p14:creationId xmlns:p14="http://schemas.microsoft.com/office/powerpoint/2010/main" val="312089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3F9D69-A1E8-904C-BE8F-D34C1614C3C3}"/>
              </a:ext>
            </a:extLst>
          </p:cNvPr>
          <p:cNvSpPr>
            <a:spLocks noGrp="1"/>
          </p:cNvSpPr>
          <p:nvPr>
            <p:ph type="title"/>
          </p:nvPr>
        </p:nvSpPr>
        <p:spPr/>
        <p:txBody>
          <a:bodyPr/>
          <a:lstStyle/>
          <a:p>
            <a:r>
              <a:rPr lang="en-US" dirty="0"/>
              <a:t>Procurement Dashboard</a:t>
            </a:r>
          </a:p>
        </p:txBody>
      </p:sp>
      <p:pic>
        <p:nvPicPr>
          <p:cNvPr id="4" name="Picture 3">
            <a:extLst>
              <a:ext uri="{FF2B5EF4-FFF2-40B4-BE49-F238E27FC236}">
                <a16:creationId xmlns:a16="http://schemas.microsoft.com/office/drawing/2014/main" id="{E5D2213A-19D1-7C48-927B-F9A47C09EA04}"/>
              </a:ext>
            </a:extLst>
          </p:cNvPr>
          <p:cNvPicPr>
            <a:picLocks noChangeAspect="1"/>
          </p:cNvPicPr>
          <p:nvPr/>
        </p:nvPicPr>
        <p:blipFill>
          <a:blip r:embed="rId2"/>
          <a:stretch>
            <a:fillRect/>
          </a:stretch>
        </p:blipFill>
        <p:spPr>
          <a:xfrm>
            <a:off x="5087337" y="1136378"/>
            <a:ext cx="2868334" cy="4459609"/>
          </a:xfrm>
          <a:prstGeom prst="rect">
            <a:avLst/>
          </a:prstGeom>
          <a:ln>
            <a:solidFill>
              <a:schemeClr val="tx1"/>
            </a:solidFill>
          </a:ln>
        </p:spPr>
      </p:pic>
      <p:pic>
        <p:nvPicPr>
          <p:cNvPr id="5" name="Picture 4">
            <a:extLst>
              <a:ext uri="{FF2B5EF4-FFF2-40B4-BE49-F238E27FC236}">
                <a16:creationId xmlns:a16="http://schemas.microsoft.com/office/drawing/2014/main" id="{5517C541-992B-654F-8F45-0DD1AC3E0C62}"/>
              </a:ext>
            </a:extLst>
          </p:cNvPr>
          <p:cNvPicPr>
            <a:picLocks noChangeAspect="1"/>
          </p:cNvPicPr>
          <p:nvPr/>
        </p:nvPicPr>
        <p:blipFill>
          <a:blip r:embed="rId3"/>
          <a:stretch>
            <a:fillRect/>
          </a:stretch>
        </p:blipFill>
        <p:spPr>
          <a:xfrm>
            <a:off x="947275" y="1136378"/>
            <a:ext cx="2914027" cy="4351012"/>
          </a:xfrm>
          <a:prstGeom prst="rect">
            <a:avLst/>
          </a:prstGeom>
          <a:ln>
            <a:solidFill>
              <a:schemeClr val="tx1"/>
            </a:solidFill>
          </a:ln>
        </p:spPr>
      </p:pic>
    </p:spTree>
    <p:extLst>
      <p:ext uri="{BB962C8B-B14F-4D97-AF65-F5344CB8AC3E}">
        <p14:creationId xmlns:p14="http://schemas.microsoft.com/office/powerpoint/2010/main" val="251826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76250" y="1174911"/>
            <a:ext cx="8191500" cy="3317556"/>
          </a:xfrm>
          <a:prstGeom prst="rect">
            <a:avLst/>
          </a:prstGeom>
          <a:noFill/>
          <a:ln>
            <a:solidFill>
              <a:schemeClr val="tx1"/>
            </a:solidFill>
          </a:ln>
        </p:spPr>
      </p:pic>
      <p:sp>
        <p:nvSpPr>
          <p:cNvPr id="2" name="Title 1"/>
          <p:cNvSpPr>
            <a:spLocks noGrp="1"/>
          </p:cNvSpPr>
          <p:nvPr>
            <p:ph type="title"/>
          </p:nvPr>
        </p:nvSpPr>
        <p:spPr>
          <a:xfrm>
            <a:off x="0" y="-3763"/>
            <a:ext cx="9144000" cy="865896"/>
          </a:xfrm>
          <a:prstGeom prst="rect">
            <a:avLst/>
          </a:prstGeom>
          <a:solidFill>
            <a:schemeClr val="tx2"/>
          </a:solidFill>
          <a:ln w="12700" cap="flat" cmpd="sng" algn="ctr">
            <a:noFill/>
            <a:prstDash val="solid"/>
          </a:ln>
          <a:effectLst/>
        </p:spPr>
        <p:txBody>
          <a:bodyPr anchor="ctr">
            <a:normAutofit/>
          </a:bodyPr>
          <a:lstStyle/>
          <a:p>
            <a:r>
              <a:rPr lang="en-US" dirty="0"/>
              <a:t>Buyer Workload</a:t>
            </a:r>
          </a:p>
        </p:txBody>
      </p:sp>
    </p:spTree>
    <p:extLst>
      <p:ext uri="{BB962C8B-B14F-4D97-AF65-F5344CB8AC3E}">
        <p14:creationId xmlns:p14="http://schemas.microsoft.com/office/powerpoint/2010/main" val="56856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3D65621-2DE8-6046-A646-1BF0AED07294}"/>
              </a:ext>
            </a:extLst>
          </p:cNvPr>
          <p:cNvPicPr>
            <a:picLocks noGrp="1" noChangeAspect="1"/>
          </p:cNvPicPr>
          <p:nvPr>
            <p:ph type="pic" sz="quarter" idx="16"/>
          </p:nvPr>
        </p:nvPicPr>
        <p:blipFill>
          <a:blip r:embed="rId3"/>
          <a:srcRect/>
          <a:stretch/>
        </p:blipFill>
        <p:spPr>
          <a:xfrm>
            <a:off x="1736236" y="1027033"/>
            <a:ext cx="1233548" cy="1233548"/>
          </a:xfrm>
        </p:spPr>
      </p:pic>
      <p:sp>
        <p:nvSpPr>
          <p:cNvPr id="13" name="Text Placeholder 12"/>
          <p:cNvSpPr>
            <a:spLocks noGrp="1"/>
          </p:cNvSpPr>
          <p:nvPr>
            <p:ph type="body" sz="quarter" idx="10"/>
          </p:nvPr>
        </p:nvSpPr>
        <p:spPr/>
        <p:txBody>
          <a:bodyPr/>
          <a:lstStyle/>
          <a:p>
            <a:r>
              <a:rPr lang="en-US" dirty="0"/>
              <a:t>Saritha Surapaneni</a:t>
            </a:r>
          </a:p>
        </p:txBody>
      </p:sp>
      <p:sp>
        <p:nvSpPr>
          <p:cNvPr id="14" name="Text Placeholder 13"/>
          <p:cNvSpPr>
            <a:spLocks noGrp="1"/>
          </p:cNvSpPr>
          <p:nvPr>
            <p:ph type="body" sz="quarter" idx="11"/>
          </p:nvPr>
        </p:nvSpPr>
        <p:spPr>
          <a:xfrm>
            <a:off x="628651" y="2969489"/>
            <a:ext cx="3405186" cy="523220"/>
          </a:xfrm>
        </p:spPr>
        <p:txBody>
          <a:bodyPr/>
          <a:lstStyle/>
          <a:p>
            <a:r>
              <a:rPr lang="en-US" dirty="0"/>
              <a:t>Functional Architect                       Supply Chain Management</a:t>
            </a:r>
          </a:p>
        </p:txBody>
      </p:sp>
      <p:sp>
        <p:nvSpPr>
          <p:cNvPr id="15" name="Text Placeholder 14"/>
          <p:cNvSpPr>
            <a:spLocks noGrp="1"/>
          </p:cNvSpPr>
          <p:nvPr>
            <p:ph type="body" sz="quarter" idx="12"/>
          </p:nvPr>
        </p:nvSpPr>
        <p:spPr/>
        <p:txBody>
          <a:bodyPr/>
          <a:lstStyle/>
          <a:p>
            <a:r>
              <a:rPr lang="en-US" dirty="0"/>
              <a:t>Workday</a:t>
            </a:r>
          </a:p>
        </p:txBody>
      </p:sp>
      <p:sp>
        <p:nvSpPr>
          <p:cNvPr id="16" name="Text Placeholder 15"/>
          <p:cNvSpPr>
            <a:spLocks noGrp="1"/>
          </p:cNvSpPr>
          <p:nvPr>
            <p:ph type="body" sz="quarter" idx="13"/>
          </p:nvPr>
        </p:nvSpPr>
        <p:spPr/>
        <p:txBody>
          <a:bodyPr/>
          <a:lstStyle/>
          <a:p>
            <a:r>
              <a:rPr lang="en-US" dirty="0"/>
              <a:t>David </a:t>
            </a:r>
            <a:r>
              <a:rPr lang="en-US" dirty="0" err="1"/>
              <a:t>Farrall</a:t>
            </a:r>
            <a:endParaRPr lang="en-US" dirty="0"/>
          </a:p>
        </p:txBody>
      </p:sp>
      <p:sp>
        <p:nvSpPr>
          <p:cNvPr id="17" name="Text Placeholder 16"/>
          <p:cNvSpPr>
            <a:spLocks noGrp="1"/>
          </p:cNvSpPr>
          <p:nvPr>
            <p:ph type="body" sz="quarter" idx="14"/>
          </p:nvPr>
        </p:nvSpPr>
        <p:spPr/>
        <p:txBody>
          <a:bodyPr/>
          <a:lstStyle/>
          <a:p>
            <a:r>
              <a:rPr lang="en-US" dirty="0"/>
              <a:t>Corporate Director of Supply Chain</a:t>
            </a:r>
          </a:p>
        </p:txBody>
      </p:sp>
      <p:sp>
        <p:nvSpPr>
          <p:cNvPr id="18" name="Text Placeholder 17"/>
          <p:cNvSpPr>
            <a:spLocks noGrp="1"/>
          </p:cNvSpPr>
          <p:nvPr>
            <p:ph type="body" sz="quarter" idx="15"/>
          </p:nvPr>
        </p:nvSpPr>
        <p:spPr/>
        <p:txBody>
          <a:bodyPr/>
          <a:lstStyle/>
          <a:p>
            <a:r>
              <a:rPr lang="en-US" dirty="0"/>
              <a:t>Dayton Children’s Hospital</a:t>
            </a:r>
          </a:p>
        </p:txBody>
      </p:sp>
      <p:cxnSp>
        <p:nvCxnSpPr>
          <p:cNvPr id="11" name="Straight Connector 10">
            <a:extLst>
              <a:ext uri="{FF2B5EF4-FFF2-40B4-BE49-F238E27FC236}">
                <a16:creationId xmlns:a16="http://schemas.microsoft.com/office/drawing/2014/main" id="{F407D294-3A7E-B645-B405-D7700A014987}"/>
              </a:ext>
            </a:extLst>
          </p:cNvPr>
          <p:cNvCxnSpPr/>
          <p:nvPr/>
        </p:nvCxnSpPr>
        <p:spPr>
          <a:xfrm>
            <a:off x="2060311" y="3514659"/>
            <a:ext cx="541866"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2DC9A65-9D3B-FD4E-907C-A50461E209E8}"/>
              </a:ext>
            </a:extLst>
          </p:cNvPr>
          <p:cNvCxnSpPr/>
          <p:nvPr/>
        </p:nvCxnSpPr>
        <p:spPr>
          <a:xfrm>
            <a:off x="6540776" y="3514659"/>
            <a:ext cx="541866"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Picture Placeholder 2" descr="A person posing for the camera&#10;&#10;Description automatically generated">
            <a:extLst>
              <a:ext uri="{FF2B5EF4-FFF2-40B4-BE49-F238E27FC236}">
                <a16:creationId xmlns:a16="http://schemas.microsoft.com/office/drawing/2014/main" id="{BFF7446C-E77F-1C45-981D-1D36D1BE5DAC}"/>
              </a:ext>
            </a:extLst>
          </p:cNvPr>
          <p:cNvPicPr>
            <a:picLocks noGrp="1" noChangeAspect="1"/>
          </p:cNvPicPr>
          <p:nvPr>
            <p:ph type="pic" sz="quarter" idx="17"/>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rcRect/>
          <a:stretch>
            <a:fillRect/>
          </a:stretch>
        </p:blipFill>
        <p:spPr/>
      </p:pic>
    </p:spTree>
    <p:extLst>
      <p:ext uri="{BB962C8B-B14F-4D97-AF65-F5344CB8AC3E}">
        <p14:creationId xmlns:p14="http://schemas.microsoft.com/office/powerpoint/2010/main" val="366559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Buyer Workload – Detailed View</a:t>
            </a:r>
          </a:p>
        </p:txBody>
      </p:sp>
      <p:pic>
        <p:nvPicPr>
          <p:cNvPr id="7" name="Picture 6"/>
          <p:cNvPicPr>
            <a:picLocks noChangeAspect="1"/>
          </p:cNvPicPr>
          <p:nvPr/>
        </p:nvPicPr>
        <p:blipFill>
          <a:blip r:embed="rId2"/>
          <a:stretch>
            <a:fillRect/>
          </a:stretch>
        </p:blipFill>
        <p:spPr>
          <a:xfrm>
            <a:off x="154005" y="1444474"/>
            <a:ext cx="8835989" cy="2699173"/>
          </a:xfrm>
          <a:prstGeom prst="rect">
            <a:avLst/>
          </a:prstGeom>
          <a:ln>
            <a:solidFill>
              <a:schemeClr val="tx1"/>
            </a:solidFill>
          </a:ln>
        </p:spPr>
      </p:pic>
    </p:spTree>
    <p:extLst>
      <p:ext uri="{BB962C8B-B14F-4D97-AF65-F5344CB8AC3E}">
        <p14:creationId xmlns:p14="http://schemas.microsoft.com/office/powerpoint/2010/main" val="175577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075570-B563-C040-BB69-63C56ADB2830}"/>
              </a:ext>
            </a:extLst>
          </p:cNvPr>
          <p:cNvPicPr>
            <a:picLocks noChangeAspect="1"/>
          </p:cNvPicPr>
          <p:nvPr/>
        </p:nvPicPr>
        <p:blipFill>
          <a:blip r:embed="rId3"/>
          <a:stretch>
            <a:fillRect/>
          </a:stretch>
        </p:blipFill>
        <p:spPr>
          <a:xfrm>
            <a:off x="3683887" y="1506720"/>
            <a:ext cx="4758626" cy="2342747"/>
          </a:xfrm>
          <a:prstGeom prst="rect">
            <a:avLst/>
          </a:prstGeom>
        </p:spPr>
      </p:pic>
      <p:sp>
        <p:nvSpPr>
          <p:cNvPr id="6" name="Title 5">
            <a:extLst>
              <a:ext uri="{FF2B5EF4-FFF2-40B4-BE49-F238E27FC236}">
                <a16:creationId xmlns:a16="http://schemas.microsoft.com/office/drawing/2014/main" id="{09C00555-19E0-1A4E-AB6B-32A0A4BE6876}"/>
              </a:ext>
            </a:extLst>
          </p:cNvPr>
          <p:cNvSpPr>
            <a:spLocks noGrp="1"/>
          </p:cNvSpPr>
          <p:nvPr>
            <p:ph type="title"/>
          </p:nvPr>
        </p:nvSpPr>
        <p:spPr/>
        <p:txBody>
          <a:bodyPr/>
          <a:lstStyle/>
          <a:p>
            <a:r>
              <a:rPr lang="en-US" dirty="0"/>
              <a:t>Inventory Dashboard</a:t>
            </a:r>
          </a:p>
        </p:txBody>
      </p:sp>
      <p:grpSp>
        <p:nvGrpSpPr>
          <p:cNvPr id="21" name="Group 20">
            <a:extLst>
              <a:ext uri="{FF2B5EF4-FFF2-40B4-BE49-F238E27FC236}">
                <a16:creationId xmlns:a16="http://schemas.microsoft.com/office/drawing/2014/main" id="{5B7A2930-2CFD-D744-BBA2-A3935785081C}"/>
              </a:ext>
            </a:extLst>
          </p:cNvPr>
          <p:cNvGrpSpPr/>
          <p:nvPr/>
        </p:nvGrpSpPr>
        <p:grpSpPr>
          <a:xfrm>
            <a:off x="2915917" y="1201518"/>
            <a:ext cx="6220973" cy="3282496"/>
            <a:chOff x="15875000" y="6756400"/>
            <a:chExt cx="6220973" cy="3282496"/>
          </a:xfrm>
        </p:grpSpPr>
        <p:sp>
          <p:nvSpPr>
            <p:cNvPr id="22" name="Shape">
              <a:extLst>
                <a:ext uri="{FF2B5EF4-FFF2-40B4-BE49-F238E27FC236}">
                  <a16:creationId xmlns:a16="http://schemas.microsoft.com/office/drawing/2014/main" id="{D343A4D2-2771-F44F-9129-A031E9A34264}"/>
                </a:ext>
              </a:extLst>
            </p:cNvPr>
            <p:cNvSpPr/>
            <p:nvPr/>
          </p:nvSpPr>
          <p:spPr>
            <a:xfrm>
              <a:off x="15875000" y="6756400"/>
              <a:ext cx="6220973" cy="3282496"/>
            </a:xfrm>
            <a:custGeom>
              <a:avLst/>
              <a:gdLst/>
              <a:ahLst/>
              <a:cxnLst>
                <a:cxn ang="0">
                  <a:pos x="wd2" y="hd2"/>
                </a:cxn>
                <a:cxn ang="5400000">
                  <a:pos x="wd2" y="hd2"/>
                </a:cxn>
                <a:cxn ang="10800000">
                  <a:pos x="wd2" y="hd2"/>
                </a:cxn>
                <a:cxn ang="16200000">
                  <a:pos x="wd2" y="hd2"/>
                </a:cxn>
              </a:cxnLst>
              <a:rect l="0" t="0" r="r" b="b"/>
              <a:pathLst>
                <a:path w="21600" h="21600" extrusionOk="0">
                  <a:moveTo>
                    <a:pt x="19012" y="19336"/>
                  </a:moveTo>
                  <a:lnTo>
                    <a:pt x="2638" y="19336"/>
                  </a:lnTo>
                  <a:lnTo>
                    <a:pt x="2638" y="1886"/>
                  </a:lnTo>
                  <a:lnTo>
                    <a:pt x="19012" y="1886"/>
                  </a:lnTo>
                  <a:cubicBezTo>
                    <a:pt x="19012" y="1886"/>
                    <a:pt x="19012" y="19336"/>
                    <a:pt x="19012" y="19336"/>
                  </a:cubicBezTo>
                  <a:close/>
                  <a:moveTo>
                    <a:pt x="21550" y="20468"/>
                  </a:moveTo>
                  <a:lnTo>
                    <a:pt x="19708" y="20468"/>
                  </a:lnTo>
                  <a:cubicBezTo>
                    <a:pt x="19708" y="20448"/>
                    <a:pt x="19708" y="20426"/>
                    <a:pt x="19708" y="20400"/>
                  </a:cubicBezTo>
                  <a:lnTo>
                    <a:pt x="19708" y="1174"/>
                  </a:lnTo>
                  <a:cubicBezTo>
                    <a:pt x="19708" y="869"/>
                    <a:pt x="19708" y="701"/>
                    <a:pt x="19677" y="518"/>
                  </a:cubicBezTo>
                  <a:cubicBezTo>
                    <a:pt x="19637" y="307"/>
                    <a:pt x="19546" y="135"/>
                    <a:pt x="19433" y="57"/>
                  </a:cubicBezTo>
                  <a:cubicBezTo>
                    <a:pt x="19337" y="0"/>
                    <a:pt x="19248" y="1"/>
                    <a:pt x="19086" y="0"/>
                  </a:cubicBezTo>
                  <a:lnTo>
                    <a:pt x="2513" y="0"/>
                  </a:lnTo>
                  <a:cubicBezTo>
                    <a:pt x="2350" y="0"/>
                    <a:pt x="2260" y="0"/>
                    <a:pt x="2163" y="59"/>
                  </a:cubicBezTo>
                  <a:cubicBezTo>
                    <a:pt x="2051" y="135"/>
                    <a:pt x="1963" y="303"/>
                    <a:pt x="1921" y="521"/>
                  </a:cubicBezTo>
                  <a:cubicBezTo>
                    <a:pt x="1891" y="701"/>
                    <a:pt x="1891" y="867"/>
                    <a:pt x="1891" y="1169"/>
                  </a:cubicBezTo>
                  <a:lnTo>
                    <a:pt x="1891" y="20395"/>
                  </a:lnTo>
                  <a:cubicBezTo>
                    <a:pt x="1891" y="20423"/>
                    <a:pt x="1891" y="20446"/>
                    <a:pt x="1892" y="20468"/>
                  </a:cubicBezTo>
                  <a:lnTo>
                    <a:pt x="50" y="20468"/>
                  </a:lnTo>
                  <a:cubicBezTo>
                    <a:pt x="22" y="20468"/>
                    <a:pt x="0" y="20510"/>
                    <a:pt x="0" y="20562"/>
                  </a:cubicBezTo>
                  <a:lnTo>
                    <a:pt x="0" y="20905"/>
                  </a:lnTo>
                  <a:cubicBezTo>
                    <a:pt x="0" y="20948"/>
                    <a:pt x="15" y="20986"/>
                    <a:pt x="37" y="20997"/>
                  </a:cubicBezTo>
                  <a:cubicBezTo>
                    <a:pt x="397" y="21174"/>
                    <a:pt x="766" y="21314"/>
                    <a:pt x="1135" y="21413"/>
                  </a:cubicBezTo>
                  <a:cubicBezTo>
                    <a:pt x="1587" y="21534"/>
                    <a:pt x="2045" y="21597"/>
                    <a:pt x="2496" y="21600"/>
                  </a:cubicBezTo>
                  <a:lnTo>
                    <a:pt x="19104" y="21600"/>
                  </a:lnTo>
                  <a:cubicBezTo>
                    <a:pt x="19555" y="21597"/>
                    <a:pt x="20013" y="21534"/>
                    <a:pt x="20465" y="21413"/>
                  </a:cubicBezTo>
                  <a:cubicBezTo>
                    <a:pt x="20834" y="21314"/>
                    <a:pt x="21203" y="21174"/>
                    <a:pt x="21563" y="20997"/>
                  </a:cubicBezTo>
                  <a:cubicBezTo>
                    <a:pt x="21585" y="20986"/>
                    <a:pt x="21600" y="20948"/>
                    <a:pt x="21600" y="20905"/>
                  </a:cubicBezTo>
                  <a:lnTo>
                    <a:pt x="21600" y="20562"/>
                  </a:lnTo>
                  <a:cubicBezTo>
                    <a:pt x="21600" y="20510"/>
                    <a:pt x="21578" y="20468"/>
                    <a:pt x="21550" y="20468"/>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Arial"/>
              </a:endParaRPr>
            </a:p>
          </p:txBody>
        </p:sp>
        <p:sp>
          <p:nvSpPr>
            <p:cNvPr id="23" name="Shape">
              <a:extLst>
                <a:ext uri="{FF2B5EF4-FFF2-40B4-BE49-F238E27FC236}">
                  <a16:creationId xmlns:a16="http://schemas.microsoft.com/office/drawing/2014/main" id="{5A9A3876-4DB1-8F4D-B320-8172FC987A52}"/>
                </a:ext>
              </a:extLst>
            </p:cNvPr>
            <p:cNvSpPr/>
            <p:nvPr/>
          </p:nvSpPr>
          <p:spPr>
            <a:xfrm>
              <a:off x="15875000" y="6756400"/>
              <a:ext cx="6220973" cy="3282496"/>
            </a:xfrm>
            <a:custGeom>
              <a:avLst/>
              <a:gdLst/>
              <a:ahLst/>
              <a:cxnLst>
                <a:cxn ang="0">
                  <a:pos x="wd2" y="hd2"/>
                </a:cxn>
                <a:cxn ang="5400000">
                  <a:pos x="wd2" y="hd2"/>
                </a:cxn>
                <a:cxn ang="10800000">
                  <a:pos x="wd2" y="hd2"/>
                </a:cxn>
                <a:cxn ang="16200000">
                  <a:pos x="wd2" y="hd2"/>
                </a:cxn>
              </a:cxnLst>
              <a:rect l="0" t="0" r="r" b="b"/>
              <a:pathLst>
                <a:path w="21600" h="21600" extrusionOk="0">
                  <a:moveTo>
                    <a:pt x="21500" y="20832"/>
                  </a:moveTo>
                  <a:cubicBezTo>
                    <a:pt x="21156" y="20999"/>
                    <a:pt x="20804" y="21131"/>
                    <a:pt x="20451" y="21226"/>
                  </a:cubicBezTo>
                  <a:cubicBezTo>
                    <a:pt x="20003" y="21346"/>
                    <a:pt x="19550" y="21409"/>
                    <a:pt x="19104" y="21411"/>
                  </a:cubicBezTo>
                  <a:lnTo>
                    <a:pt x="2497" y="21411"/>
                  </a:lnTo>
                  <a:cubicBezTo>
                    <a:pt x="2050" y="21409"/>
                    <a:pt x="1597" y="21346"/>
                    <a:pt x="1149" y="21226"/>
                  </a:cubicBezTo>
                  <a:cubicBezTo>
                    <a:pt x="796" y="21131"/>
                    <a:pt x="444" y="20999"/>
                    <a:pt x="100" y="20832"/>
                  </a:cubicBezTo>
                  <a:lnTo>
                    <a:pt x="100" y="20657"/>
                  </a:lnTo>
                  <a:lnTo>
                    <a:pt x="1943" y="20657"/>
                  </a:lnTo>
                  <a:lnTo>
                    <a:pt x="19657" y="20657"/>
                  </a:lnTo>
                  <a:lnTo>
                    <a:pt x="21500" y="20657"/>
                  </a:lnTo>
                  <a:cubicBezTo>
                    <a:pt x="21500" y="20657"/>
                    <a:pt x="21500" y="20832"/>
                    <a:pt x="21500" y="20832"/>
                  </a:cubicBezTo>
                  <a:close/>
                  <a:moveTo>
                    <a:pt x="1991" y="20395"/>
                  </a:moveTo>
                  <a:lnTo>
                    <a:pt x="1991" y="1169"/>
                  </a:lnTo>
                  <a:cubicBezTo>
                    <a:pt x="1991" y="877"/>
                    <a:pt x="1991" y="731"/>
                    <a:pt x="2016" y="582"/>
                  </a:cubicBezTo>
                  <a:cubicBezTo>
                    <a:pt x="2047" y="420"/>
                    <a:pt x="2112" y="294"/>
                    <a:pt x="2195" y="237"/>
                  </a:cubicBezTo>
                  <a:cubicBezTo>
                    <a:pt x="2275" y="189"/>
                    <a:pt x="2354" y="189"/>
                    <a:pt x="2513" y="189"/>
                  </a:cubicBezTo>
                  <a:lnTo>
                    <a:pt x="19086" y="189"/>
                  </a:lnTo>
                  <a:cubicBezTo>
                    <a:pt x="19242" y="189"/>
                    <a:pt x="19321" y="189"/>
                    <a:pt x="19401" y="236"/>
                  </a:cubicBezTo>
                  <a:cubicBezTo>
                    <a:pt x="19485" y="294"/>
                    <a:pt x="19553" y="423"/>
                    <a:pt x="19583" y="579"/>
                  </a:cubicBezTo>
                  <a:cubicBezTo>
                    <a:pt x="19608" y="731"/>
                    <a:pt x="19608" y="879"/>
                    <a:pt x="19608" y="1174"/>
                  </a:cubicBezTo>
                  <a:lnTo>
                    <a:pt x="19608" y="20400"/>
                  </a:lnTo>
                  <a:cubicBezTo>
                    <a:pt x="19608" y="20426"/>
                    <a:pt x="19608" y="20448"/>
                    <a:pt x="19608" y="20468"/>
                  </a:cubicBezTo>
                  <a:lnTo>
                    <a:pt x="1991" y="20468"/>
                  </a:lnTo>
                  <a:cubicBezTo>
                    <a:pt x="1991" y="20446"/>
                    <a:pt x="1991" y="20423"/>
                    <a:pt x="1991" y="20395"/>
                  </a:cubicBezTo>
                  <a:close/>
                  <a:moveTo>
                    <a:pt x="21550" y="20468"/>
                  </a:moveTo>
                  <a:lnTo>
                    <a:pt x="19708" y="20468"/>
                  </a:lnTo>
                  <a:cubicBezTo>
                    <a:pt x="19708" y="20448"/>
                    <a:pt x="19708" y="20426"/>
                    <a:pt x="19708" y="20400"/>
                  </a:cubicBezTo>
                  <a:lnTo>
                    <a:pt x="19708" y="1174"/>
                  </a:lnTo>
                  <a:cubicBezTo>
                    <a:pt x="19708" y="869"/>
                    <a:pt x="19708" y="701"/>
                    <a:pt x="19677" y="518"/>
                  </a:cubicBezTo>
                  <a:cubicBezTo>
                    <a:pt x="19637" y="307"/>
                    <a:pt x="19546" y="135"/>
                    <a:pt x="19433" y="57"/>
                  </a:cubicBezTo>
                  <a:cubicBezTo>
                    <a:pt x="19337" y="0"/>
                    <a:pt x="19248" y="1"/>
                    <a:pt x="19086" y="0"/>
                  </a:cubicBezTo>
                  <a:lnTo>
                    <a:pt x="2513" y="0"/>
                  </a:lnTo>
                  <a:cubicBezTo>
                    <a:pt x="2350" y="0"/>
                    <a:pt x="2260" y="0"/>
                    <a:pt x="2163" y="59"/>
                  </a:cubicBezTo>
                  <a:cubicBezTo>
                    <a:pt x="2051" y="135"/>
                    <a:pt x="1963" y="303"/>
                    <a:pt x="1921" y="521"/>
                  </a:cubicBezTo>
                  <a:cubicBezTo>
                    <a:pt x="1891" y="701"/>
                    <a:pt x="1891" y="867"/>
                    <a:pt x="1891" y="1169"/>
                  </a:cubicBezTo>
                  <a:lnTo>
                    <a:pt x="1891" y="20395"/>
                  </a:lnTo>
                  <a:cubicBezTo>
                    <a:pt x="1891" y="20423"/>
                    <a:pt x="1891" y="20446"/>
                    <a:pt x="1892" y="20468"/>
                  </a:cubicBezTo>
                  <a:lnTo>
                    <a:pt x="50" y="20468"/>
                  </a:lnTo>
                  <a:cubicBezTo>
                    <a:pt x="22" y="20468"/>
                    <a:pt x="0" y="20510"/>
                    <a:pt x="0" y="20562"/>
                  </a:cubicBezTo>
                  <a:lnTo>
                    <a:pt x="0" y="20905"/>
                  </a:lnTo>
                  <a:cubicBezTo>
                    <a:pt x="0" y="20948"/>
                    <a:pt x="15" y="20986"/>
                    <a:pt x="37" y="20997"/>
                  </a:cubicBezTo>
                  <a:cubicBezTo>
                    <a:pt x="397" y="21174"/>
                    <a:pt x="766" y="21314"/>
                    <a:pt x="1135" y="21413"/>
                  </a:cubicBezTo>
                  <a:cubicBezTo>
                    <a:pt x="1587" y="21534"/>
                    <a:pt x="2045" y="21597"/>
                    <a:pt x="2496" y="21600"/>
                  </a:cubicBezTo>
                  <a:lnTo>
                    <a:pt x="19104" y="21600"/>
                  </a:lnTo>
                  <a:cubicBezTo>
                    <a:pt x="19555" y="21597"/>
                    <a:pt x="20013" y="21534"/>
                    <a:pt x="20465" y="21413"/>
                  </a:cubicBezTo>
                  <a:cubicBezTo>
                    <a:pt x="20834" y="21314"/>
                    <a:pt x="21203" y="21174"/>
                    <a:pt x="21563" y="20997"/>
                  </a:cubicBezTo>
                  <a:cubicBezTo>
                    <a:pt x="21585" y="20986"/>
                    <a:pt x="21600" y="20948"/>
                    <a:pt x="21600" y="20905"/>
                  </a:cubicBezTo>
                  <a:lnTo>
                    <a:pt x="21600" y="20562"/>
                  </a:lnTo>
                  <a:cubicBezTo>
                    <a:pt x="21600" y="20510"/>
                    <a:pt x="21578" y="20468"/>
                    <a:pt x="21550" y="20468"/>
                  </a:cubicBezTo>
                  <a:close/>
                  <a:moveTo>
                    <a:pt x="19012" y="19336"/>
                  </a:moveTo>
                  <a:lnTo>
                    <a:pt x="2638" y="19336"/>
                  </a:lnTo>
                  <a:lnTo>
                    <a:pt x="2638" y="1886"/>
                  </a:lnTo>
                  <a:lnTo>
                    <a:pt x="19012" y="1886"/>
                  </a:lnTo>
                  <a:cubicBezTo>
                    <a:pt x="19012" y="1886"/>
                    <a:pt x="19012" y="19336"/>
                    <a:pt x="19012" y="19336"/>
                  </a:cubicBezTo>
                  <a:close/>
                  <a:moveTo>
                    <a:pt x="19062" y="1698"/>
                  </a:moveTo>
                  <a:lnTo>
                    <a:pt x="2588" y="1698"/>
                  </a:lnTo>
                  <a:cubicBezTo>
                    <a:pt x="2561" y="1698"/>
                    <a:pt x="2538" y="1740"/>
                    <a:pt x="2538" y="1792"/>
                  </a:cubicBezTo>
                  <a:lnTo>
                    <a:pt x="2538" y="19431"/>
                  </a:lnTo>
                  <a:cubicBezTo>
                    <a:pt x="2538" y="19483"/>
                    <a:pt x="2561" y="19525"/>
                    <a:pt x="2588" y="19525"/>
                  </a:cubicBezTo>
                  <a:lnTo>
                    <a:pt x="19062" y="19525"/>
                  </a:lnTo>
                  <a:cubicBezTo>
                    <a:pt x="19089" y="19525"/>
                    <a:pt x="19112" y="19483"/>
                    <a:pt x="19112" y="19431"/>
                  </a:cubicBezTo>
                  <a:lnTo>
                    <a:pt x="19112" y="1792"/>
                  </a:lnTo>
                  <a:cubicBezTo>
                    <a:pt x="19112" y="1740"/>
                    <a:pt x="19089" y="1698"/>
                    <a:pt x="19062" y="1698"/>
                  </a:cubicBezTo>
                  <a:close/>
                </a:path>
              </a:pathLst>
            </a:custGeom>
            <a:solidFill>
              <a:srgbClr val="D5D5D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Arial"/>
              </a:endParaRPr>
            </a:p>
          </p:txBody>
        </p:sp>
      </p:grpSp>
      <p:sp>
        <p:nvSpPr>
          <p:cNvPr id="11" name="TextBox 10">
            <a:extLst>
              <a:ext uri="{FF2B5EF4-FFF2-40B4-BE49-F238E27FC236}">
                <a16:creationId xmlns:a16="http://schemas.microsoft.com/office/drawing/2014/main" id="{DE505406-4E55-524F-8D1D-4D33B1B393F0}"/>
              </a:ext>
            </a:extLst>
          </p:cNvPr>
          <p:cNvSpPr txBox="1"/>
          <p:nvPr/>
        </p:nvSpPr>
        <p:spPr>
          <a:xfrm>
            <a:off x="118550" y="1688604"/>
            <a:ext cx="3496188" cy="2169825"/>
          </a:xfrm>
          <a:prstGeom prst="rect">
            <a:avLst/>
          </a:prstGeom>
          <a:noFill/>
        </p:spPr>
        <p:txBody>
          <a:bodyPr wrap="square" rtlCol="0">
            <a:spAutoFit/>
          </a:bodyPr>
          <a:lstStyle/>
          <a:p>
            <a:pPr marL="285750" indent="-285750">
              <a:spcAft>
                <a:spcPts val="600"/>
              </a:spcAft>
              <a:buClr>
                <a:schemeClr val="bg2"/>
              </a:buClr>
              <a:buFont typeface="Arial" panose="020B0604020202020204" pitchFamily="34" charset="0"/>
              <a:buChar char="•"/>
            </a:pPr>
            <a:r>
              <a:rPr lang="en-US" sz="2000" dirty="0">
                <a:solidFill>
                  <a:schemeClr val="bg1">
                    <a:lumMod val="50000"/>
                  </a:schemeClr>
                </a:solidFill>
                <a:latin typeface="+mj-lt"/>
              </a:rPr>
              <a:t>Top Ordered Items</a:t>
            </a:r>
          </a:p>
          <a:p>
            <a:pPr marL="285750" indent="-285750">
              <a:spcAft>
                <a:spcPts val="600"/>
              </a:spcAft>
              <a:buClr>
                <a:schemeClr val="bg2"/>
              </a:buClr>
              <a:buFont typeface="Arial" panose="020B0604020202020204" pitchFamily="34" charset="0"/>
              <a:buChar char="•"/>
            </a:pPr>
            <a:r>
              <a:rPr lang="en-US" sz="2000" dirty="0">
                <a:solidFill>
                  <a:schemeClr val="bg1">
                    <a:lumMod val="50000"/>
                  </a:schemeClr>
                </a:solidFill>
                <a:latin typeface="+mj-lt"/>
              </a:rPr>
              <a:t>Unfulfilled Request Lines</a:t>
            </a:r>
          </a:p>
          <a:p>
            <a:pPr marL="285750" indent="-285750">
              <a:spcAft>
                <a:spcPts val="600"/>
              </a:spcAft>
              <a:buClr>
                <a:schemeClr val="bg2"/>
              </a:buClr>
              <a:buFont typeface="Arial" panose="020B0604020202020204" pitchFamily="34" charset="0"/>
              <a:buChar char="•"/>
            </a:pPr>
            <a:r>
              <a:rPr lang="en-US" sz="2000" dirty="0">
                <a:solidFill>
                  <a:schemeClr val="bg1">
                    <a:lumMod val="50000"/>
                  </a:schemeClr>
                </a:solidFill>
                <a:latin typeface="+mj-lt"/>
              </a:rPr>
              <a:t>Picking Allocation Shortages</a:t>
            </a:r>
          </a:p>
          <a:p>
            <a:pPr marL="285750" indent="-285750">
              <a:spcAft>
                <a:spcPts val="600"/>
              </a:spcAft>
              <a:buClr>
                <a:schemeClr val="bg2"/>
              </a:buClr>
              <a:buFont typeface="Arial" panose="020B0604020202020204" pitchFamily="34" charset="0"/>
              <a:buChar char="•"/>
            </a:pPr>
            <a:r>
              <a:rPr lang="en-US" sz="2000" dirty="0">
                <a:solidFill>
                  <a:schemeClr val="bg1">
                    <a:lumMod val="50000"/>
                  </a:schemeClr>
                </a:solidFill>
                <a:latin typeface="+mj-lt"/>
              </a:rPr>
              <a:t>Inventory Reservation Shortages</a:t>
            </a:r>
          </a:p>
        </p:txBody>
      </p:sp>
      <p:pic>
        <p:nvPicPr>
          <p:cNvPr id="13" name="Picture 12">
            <a:extLst>
              <a:ext uri="{FF2B5EF4-FFF2-40B4-BE49-F238E27FC236}">
                <a16:creationId xmlns:a16="http://schemas.microsoft.com/office/drawing/2014/main" id="{776B9042-F81B-8641-A0B1-A443BDBA0C26}"/>
              </a:ext>
            </a:extLst>
          </p:cNvPr>
          <p:cNvPicPr>
            <a:picLocks noChangeAspect="1"/>
          </p:cNvPicPr>
          <p:nvPr/>
        </p:nvPicPr>
        <p:blipFill>
          <a:blip r:embed="rId3"/>
          <a:stretch>
            <a:fillRect/>
          </a:stretch>
        </p:blipFill>
        <p:spPr>
          <a:xfrm>
            <a:off x="480068" y="971579"/>
            <a:ext cx="8183864" cy="4029046"/>
          </a:xfrm>
          <a:prstGeom prst="rect">
            <a:avLst/>
          </a:prstGeom>
          <a:ln>
            <a:solidFill>
              <a:schemeClr val="bg1">
                <a:lumMod val="50000"/>
              </a:schemeClr>
            </a:solidFill>
          </a:ln>
        </p:spPr>
      </p:pic>
    </p:spTree>
    <p:extLst>
      <p:ext uri="{BB962C8B-B14F-4D97-AF65-F5344CB8AC3E}">
        <p14:creationId xmlns:p14="http://schemas.microsoft.com/office/powerpoint/2010/main" val="10020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0A55C3-8082-451F-AC91-B8EFD684DC67}"/>
              </a:ext>
            </a:extLst>
          </p:cNvPr>
          <p:cNvSpPr>
            <a:spLocks noGrp="1"/>
          </p:cNvSpPr>
          <p:nvPr>
            <p:ph type="title"/>
          </p:nvPr>
        </p:nvSpPr>
        <p:spPr/>
        <p:txBody>
          <a:bodyPr/>
          <a:lstStyle/>
          <a:p>
            <a:r>
              <a:rPr lang="en-US" dirty="0"/>
              <a:t>Inventory Dashboard - Top Ordered Items</a:t>
            </a:r>
          </a:p>
        </p:txBody>
      </p:sp>
      <p:pic>
        <p:nvPicPr>
          <p:cNvPr id="9" name="Picture 9" descr="A screenshot of text&#10;&#10;Description generated with high confidence">
            <a:extLst>
              <a:ext uri="{FF2B5EF4-FFF2-40B4-BE49-F238E27FC236}">
                <a16:creationId xmlns:a16="http://schemas.microsoft.com/office/drawing/2014/main" id="{2901C567-94E7-4E1E-A4CE-2F4AF6CDD81E}"/>
              </a:ext>
            </a:extLst>
          </p:cNvPr>
          <p:cNvPicPr>
            <a:picLocks noGrp="1" noChangeAspect="1"/>
          </p:cNvPicPr>
          <p:nvPr>
            <p:ph sz="quarter" idx="15"/>
          </p:nvPr>
        </p:nvPicPr>
        <p:blipFill>
          <a:blip r:embed="rId2"/>
          <a:stretch>
            <a:fillRect/>
          </a:stretch>
        </p:blipFill>
        <p:spPr>
          <a:xfrm>
            <a:off x="538025" y="1023939"/>
            <a:ext cx="3620237" cy="3772830"/>
          </a:xfrm>
          <a:prstGeom prst="rect">
            <a:avLst/>
          </a:prstGeom>
          <a:ln>
            <a:solidFill>
              <a:schemeClr val="tx1"/>
            </a:solidFill>
          </a:ln>
        </p:spPr>
      </p:pic>
      <p:pic>
        <p:nvPicPr>
          <p:cNvPr id="11" name="Picture 11" descr="A screenshot of text&#10;&#10;Description generated with very high confidence">
            <a:extLst>
              <a:ext uri="{FF2B5EF4-FFF2-40B4-BE49-F238E27FC236}">
                <a16:creationId xmlns:a16="http://schemas.microsoft.com/office/drawing/2014/main" id="{6C7A7D34-557E-4D22-B80A-EF7ED7366B5A}"/>
              </a:ext>
            </a:extLst>
          </p:cNvPr>
          <p:cNvPicPr>
            <a:picLocks noGrp="1" noChangeAspect="1"/>
          </p:cNvPicPr>
          <p:nvPr>
            <p:ph sz="quarter" idx="14"/>
          </p:nvPr>
        </p:nvPicPr>
        <p:blipFill>
          <a:blip r:embed="rId3"/>
          <a:stretch>
            <a:fillRect/>
          </a:stretch>
        </p:blipFill>
        <p:spPr>
          <a:xfrm>
            <a:off x="4822207" y="1065756"/>
            <a:ext cx="3536096" cy="3731013"/>
          </a:xfrm>
          <a:prstGeom prst="rect">
            <a:avLst/>
          </a:prstGeom>
          <a:ln>
            <a:solidFill>
              <a:schemeClr val="tx1"/>
            </a:solidFill>
          </a:ln>
        </p:spPr>
      </p:pic>
    </p:spTree>
    <p:extLst>
      <p:ext uri="{BB962C8B-B14F-4D97-AF65-F5344CB8AC3E}">
        <p14:creationId xmlns:p14="http://schemas.microsoft.com/office/powerpoint/2010/main" val="289829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0A55C3-8082-451F-AC91-B8EFD684DC67}"/>
              </a:ext>
            </a:extLst>
          </p:cNvPr>
          <p:cNvSpPr>
            <a:spLocks noGrp="1"/>
          </p:cNvSpPr>
          <p:nvPr>
            <p:ph type="title"/>
          </p:nvPr>
        </p:nvSpPr>
        <p:spPr/>
        <p:txBody>
          <a:bodyPr/>
          <a:lstStyle/>
          <a:p>
            <a:r>
              <a:rPr lang="en-US" dirty="0"/>
              <a:t>Inventory Unfilled Dashboards</a:t>
            </a:r>
          </a:p>
        </p:txBody>
      </p:sp>
      <p:pic>
        <p:nvPicPr>
          <p:cNvPr id="5" name="Picture 6" descr="A screenshot of a cell phone&#10;&#10;Description generated with very high confidence">
            <a:extLst>
              <a:ext uri="{FF2B5EF4-FFF2-40B4-BE49-F238E27FC236}">
                <a16:creationId xmlns:a16="http://schemas.microsoft.com/office/drawing/2014/main" id="{573C2170-A513-4485-B795-A7691D5A978E}"/>
              </a:ext>
            </a:extLst>
          </p:cNvPr>
          <p:cNvPicPr>
            <a:picLocks noGrp="1" noChangeAspect="1"/>
          </p:cNvPicPr>
          <p:nvPr>
            <p:ph sz="quarter" idx="15"/>
          </p:nvPr>
        </p:nvPicPr>
        <p:blipFill>
          <a:blip r:embed="rId2"/>
          <a:stretch>
            <a:fillRect/>
          </a:stretch>
        </p:blipFill>
        <p:spPr>
          <a:xfrm>
            <a:off x="357768" y="1054280"/>
            <a:ext cx="4071356" cy="3607607"/>
          </a:xfrm>
          <a:prstGeom prst="rect">
            <a:avLst/>
          </a:prstGeom>
          <a:ln>
            <a:solidFill>
              <a:schemeClr val="tx1"/>
            </a:solidFill>
          </a:ln>
        </p:spPr>
      </p:pic>
      <p:pic>
        <p:nvPicPr>
          <p:cNvPr id="11" name="Picture 11" descr="A screenshot of a cell phone&#10;&#10;Description generated with very high confidence">
            <a:extLst>
              <a:ext uri="{FF2B5EF4-FFF2-40B4-BE49-F238E27FC236}">
                <a16:creationId xmlns:a16="http://schemas.microsoft.com/office/drawing/2014/main" id="{E8A4161E-9D06-4EEC-9551-556DF63F3A26}"/>
              </a:ext>
            </a:extLst>
          </p:cNvPr>
          <p:cNvPicPr>
            <a:picLocks noGrp="1" noChangeAspect="1"/>
          </p:cNvPicPr>
          <p:nvPr>
            <p:ph sz="quarter" idx="14"/>
          </p:nvPr>
        </p:nvPicPr>
        <p:blipFill>
          <a:blip r:embed="rId3"/>
          <a:stretch>
            <a:fillRect/>
          </a:stretch>
        </p:blipFill>
        <p:spPr>
          <a:xfrm>
            <a:off x="4673059" y="1043159"/>
            <a:ext cx="4092265" cy="3636818"/>
          </a:xfrm>
          <a:prstGeom prst="rect">
            <a:avLst/>
          </a:prstGeom>
          <a:ln>
            <a:solidFill>
              <a:schemeClr val="tx1"/>
            </a:solidFill>
          </a:ln>
        </p:spPr>
      </p:pic>
    </p:spTree>
    <p:extLst>
      <p:ext uri="{BB962C8B-B14F-4D97-AF65-F5344CB8AC3E}">
        <p14:creationId xmlns:p14="http://schemas.microsoft.com/office/powerpoint/2010/main" val="355958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685800" y="2165114"/>
            <a:ext cx="7772400" cy="1234316"/>
          </a:xfrm>
        </p:spPr>
        <p:txBody>
          <a:bodyPr/>
          <a:lstStyle/>
          <a:p>
            <a:r>
              <a:rPr lang="en-US" dirty="0"/>
              <a:t>Powerful, Real-Time Analytics</a:t>
            </a:r>
            <a:r>
              <a:rPr lang="en-US" dirty="0">
                <a:cs typeface="Arial"/>
              </a:rPr>
              <a:t/>
            </a:r>
            <a:br>
              <a:rPr lang="en-US" dirty="0">
                <a:cs typeface="Arial"/>
              </a:rPr>
            </a:br>
            <a:r>
              <a:rPr lang="en-US" dirty="0"/>
              <a:t/>
            </a:r>
            <a:br>
              <a:rPr lang="en-US" dirty="0"/>
            </a:br>
            <a:r>
              <a:rPr lang="en-US" sz="2000" dirty="0">
                <a:cs typeface="Arial"/>
              </a:rPr>
              <a:t>Cross-Functional Reporting for Managers and Directors</a:t>
            </a:r>
            <a:endParaRPr lang="en-US" dirty="0">
              <a:cs typeface="Arial"/>
            </a:endParaRPr>
          </a:p>
        </p:txBody>
      </p:sp>
    </p:spTree>
    <p:extLst>
      <p:ext uri="{BB962C8B-B14F-4D97-AF65-F5344CB8AC3E}">
        <p14:creationId xmlns:p14="http://schemas.microsoft.com/office/powerpoint/2010/main" val="263329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247477-66C1-C249-BB16-2B61944CB531}"/>
              </a:ext>
            </a:extLst>
          </p:cNvPr>
          <p:cNvPicPr>
            <a:picLocks noChangeAspect="1"/>
          </p:cNvPicPr>
          <p:nvPr/>
        </p:nvPicPr>
        <p:blipFill>
          <a:blip r:embed="rId3"/>
          <a:stretch>
            <a:fillRect/>
          </a:stretch>
        </p:blipFill>
        <p:spPr>
          <a:xfrm>
            <a:off x="3671703" y="1504736"/>
            <a:ext cx="4718744" cy="2287776"/>
          </a:xfrm>
          <a:prstGeom prst="rect">
            <a:avLst/>
          </a:prstGeom>
        </p:spPr>
      </p:pic>
      <p:sp>
        <p:nvSpPr>
          <p:cNvPr id="6" name="Title 5">
            <a:extLst>
              <a:ext uri="{FF2B5EF4-FFF2-40B4-BE49-F238E27FC236}">
                <a16:creationId xmlns:a16="http://schemas.microsoft.com/office/drawing/2014/main" id="{09C00555-19E0-1A4E-AB6B-32A0A4BE6876}"/>
              </a:ext>
            </a:extLst>
          </p:cNvPr>
          <p:cNvSpPr>
            <a:spLocks noGrp="1"/>
          </p:cNvSpPr>
          <p:nvPr>
            <p:ph type="title"/>
          </p:nvPr>
        </p:nvSpPr>
        <p:spPr/>
        <p:txBody>
          <a:bodyPr/>
          <a:lstStyle/>
          <a:p>
            <a:r>
              <a:rPr lang="en-US" dirty="0"/>
              <a:t>Management Reporting Dashboards</a:t>
            </a:r>
          </a:p>
        </p:txBody>
      </p:sp>
      <p:grpSp>
        <p:nvGrpSpPr>
          <p:cNvPr id="21" name="Group 20">
            <a:extLst>
              <a:ext uri="{FF2B5EF4-FFF2-40B4-BE49-F238E27FC236}">
                <a16:creationId xmlns:a16="http://schemas.microsoft.com/office/drawing/2014/main" id="{5B7A2930-2CFD-D744-BBA2-A3935785081C}"/>
              </a:ext>
            </a:extLst>
          </p:cNvPr>
          <p:cNvGrpSpPr/>
          <p:nvPr/>
        </p:nvGrpSpPr>
        <p:grpSpPr>
          <a:xfrm>
            <a:off x="2901626" y="1201518"/>
            <a:ext cx="6220973" cy="3282496"/>
            <a:chOff x="15875000" y="6756400"/>
            <a:chExt cx="6220973" cy="3282496"/>
          </a:xfrm>
        </p:grpSpPr>
        <p:sp>
          <p:nvSpPr>
            <p:cNvPr id="22" name="Shape">
              <a:extLst>
                <a:ext uri="{FF2B5EF4-FFF2-40B4-BE49-F238E27FC236}">
                  <a16:creationId xmlns:a16="http://schemas.microsoft.com/office/drawing/2014/main" id="{D343A4D2-2771-F44F-9129-A031E9A34264}"/>
                </a:ext>
              </a:extLst>
            </p:cNvPr>
            <p:cNvSpPr/>
            <p:nvPr/>
          </p:nvSpPr>
          <p:spPr>
            <a:xfrm>
              <a:off x="15875000" y="6756400"/>
              <a:ext cx="6220973" cy="3282496"/>
            </a:xfrm>
            <a:custGeom>
              <a:avLst/>
              <a:gdLst/>
              <a:ahLst/>
              <a:cxnLst>
                <a:cxn ang="0">
                  <a:pos x="wd2" y="hd2"/>
                </a:cxn>
                <a:cxn ang="5400000">
                  <a:pos x="wd2" y="hd2"/>
                </a:cxn>
                <a:cxn ang="10800000">
                  <a:pos x="wd2" y="hd2"/>
                </a:cxn>
                <a:cxn ang="16200000">
                  <a:pos x="wd2" y="hd2"/>
                </a:cxn>
              </a:cxnLst>
              <a:rect l="0" t="0" r="r" b="b"/>
              <a:pathLst>
                <a:path w="21600" h="21600" extrusionOk="0">
                  <a:moveTo>
                    <a:pt x="19012" y="19336"/>
                  </a:moveTo>
                  <a:lnTo>
                    <a:pt x="2638" y="19336"/>
                  </a:lnTo>
                  <a:lnTo>
                    <a:pt x="2638" y="1886"/>
                  </a:lnTo>
                  <a:lnTo>
                    <a:pt x="19012" y="1886"/>
                  </a:lnTo>
                  <a:cubicBezTo>
                    <a:pt x="19012" y="1886"/>
                    <a:pt x="19012" y="19336"/>
                    <a:pt x="19012" y="19336"/>
                  </a:cubicBezTo>
                  <a:close/>
                  <a:moveTo>
                    <a:pt x="21550" y="20468"/>
                  </a:moveTo>
                  <a:lnTo>
                    <a:pt x="19708" y="20468"/>
                  </a:lnTo>
                  <a:cubicBezTo>
                    <a:pt x="19708" y="20448"/>
                    <a:pt x="19708" y="20426"/>
                    <a:pt x="19708" y="20400"/>
                  </a:cubicBezTo>
                  <a:lnTo>
                    <a:pt x="19708" y="1174"/>
                  </a:lnTo>
                  <a:cubicBezTo>
                    <a:pt x="19708" y="869"/>
                    <a:pt x="19708" y="701"/>
                    <a:pt x="19677" y="518"/>
                  </a:cubicBezTo>
                  <a:cubicBezTo>
                    <a:pt x="19637" y="307"/>
                    <a:pt x="19546" y="135"/>
                    <a:pt x="19433" y="57"/>
                  </a:cubicBezTo>
                  <a:cubicBezTo>
                    <a:pt x="19337" y="0"/>
                    <a:pt x="19248" y="1"/>
                    <a:pt x="19086" y="0"/>
                  </a:cubicBezTo>
                  <a:lnTo>
                    <a:pt x="2513" y="0"/>
                  </a:lnTo>
                  <a:cubicBezTo>
                    <a:pt x="2350" y="0"/>
                    <a:pt x="2260" y="0"/>
                    <a:pt x="2163" y="59"/>
                  </a:cubicBezTo>
                  <a:cubicBezTo>
                    <a:pt x="2051" y="135"/>
                    <a:pt x="1963" y="303"/>
                    <a:pt x="1921" y="521"/>
                  </a:cubicBezTo>
                  <a:cubicBezTo>
                    <a:pt x="1891" y="701"/>
                    <a:pt x="1891" y="867"/>
                    <a:pt x="1891" y="1169"/>
                  </a:cubicBezTo>
                  <a:lnTo>
                    <a:pt x="1891" y="20395"/>
                  </a:lnTo>
                  <a:cubicBezTo>
                    <a:pt x="1891" y="20423"/>
                    <a:pt x="1891" y="20446"/>
                    <a:pt x="1892" y="20468"/>
                  </a:cubicBezTo>
                  <a:lnTo>
                    <a:pt x="50" y="20468"/>
                  </a:lnTo>
                  <a:cubicBezTo>
                    <a:pt x="22" y="20468"/>
                    <a:pt x="0" y="20510"/>
                    <a:pt x="0" y="20562"/>
                  </a:cubicBezTo>
                  <a:lnTo>
                    <a:pt x="0" y="20905"/>
                  </a:lnTo>
                  <a:cubicBezTo>
                    <a:pt x="0" y="20948"/>
                    <a:pt x="15" y="20986"/>
                    <a:pt x="37" y="20997"/>
                  </a:cubicBezTo>
                  <a:cubicBezTo>
                    <a:pt x="397" y="21174"/>
                    <a:pt x="766" y="21314"/>
                    <a:pt x="1135" y="21413"/>
                  </a:cubicBezTo>
                  <a:cubicBezTo>
                    <a:pt x="1587" y="21534"/>
                    <a:pt x="2045" y="21597"/>
                    <a:pt x="2496" y="21600"/>
                  </a:cubicBezTo>
                  <a:lnTo>
                    <a:pt x="19104" y="21600"/>
                  </a:lnTo>
                  <a:cubicBezTo>
                    <a:pt x="19555" y="21597"/>
                    <a:pt x="20013" y="21534"/>
                    <a:pt x="20465" y="21413"/>
                  </a:cubicBezTo>
                  <a:cubicBezTo>
                    <a:pt x="20834" y="21314"/>
                    <a:pt x="21203" y="21174"/>
                    <a:pt x="21563" y="20997"/>
                  </a:cubicBezTo>
                  <a:cubicBezTo>
                    <a:pt x="21585" y="20986"/>
                    <a:pt x="21600" y="20948"/>
                    <a:pt x="21600" y="20905"/>
                  </a:cubicBezTo>
                  <a:lnTo>
                    <a:pt x="21600" y="20562"/>
                  </a:lnTo>
                  <a:cubicBezTo>
                    <a:pt x="21600" y="20510"/>
                    <a:pt x="21578" y="20468"/>
                    <a:pt x="21550" y="20468"/>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Arial"/>
              </a:endParaRPr>
            </a:p>
          </p:txBody>
        </p:sp>
        <p:sp>
          <p:nvSpPr>
            <p:cNvPr id="23" name="Shape">
              <a:extLst>
                <a:ext uri="{FF2B5EF4-FFF2-40B4-BE49-F238E27FC236}">
                  <a16:creationId xmlns:a16="http://schemas.microsoft.com/office/drawing/2014/main" id="{5A9A3876-4DB1-8F4D-B320-8172FC987A52}"/>
                </a:ext>
              </a:extLst>
            </p:cNvPr>
            <p:cNvSpPr/>
            <p:nvPr/>
          </p:nvSpPr>
          <p:spPr>
            <a:xfrm>
              <a:off x="15875000" y="6756400"/>
              <a:ext cx="6220973" cy="3282496"/>
            </a:xfrm>
            <a:custGeom>
              <a:avLst/>
              <a:gdLst/>
              <a:ahLst/>
              <a:cxnLst>
                <a:cxn ang="0">
                  <a:pos x="wd2" y="hd2"/>
                </a:cxn>
                <a:cxn ang="5400000">
                  <a:pos x="wd2" y="hd2"/>
                </a:cxn>
                <a:cxn ang="10800000">
                  <a:pos x="wd2" y="hd2"/>
                </a:cxn>
                <a:cxn ang="16200000">
                  <a:pos x="wd2" y="hd2"/>
                </a:cxn>
              </a:cxnLst>
              <a:rect l="0" t="0" r="r" b="b"/>
              <a:pathLst>
                <a:path w="21600" h="21600" extrusionOk="0">
                  <a:moveTo>
                    <a:pt x="21500" y="20832"/>
                  </a:moveTo>
                  <a:cubicBezTo>
                    <a:pt x="21156" y="20999"/>
                    <a:pt x="20804" y="21131"/>
                    <a:pt x="20451" y="21226"/>
                  </a:cubicBezTo>
                  <a:cubicBezTo>
                    <a:pt x="20003" y="21346"/>
                    <a:pt x="19550" y="21409"/>
                    <a:pt x="19104" y="21411"/>
                  </a:cubicBezTo>
                  <a:lnTo>
                    <a:pt x="2497" y="21411"/>
                  </a:lnTo>
                  <a:cubicBezTo>
                    <a:pt x="2050" y="21409"/>
                    <a:pt x="1597" y="21346"/>
                    <a:pt x="1149" y="21226"/>
                  </a:cubicBezTo>
                  <a:cubicBezTo>
                    <a:pt x="796" y="21131"/>
                    <a:pt x="444" y="20999"/>
                    <a:pt x="100" y="20832"/>
                  </a:cubicBezTo>
                  <a:lnTo>
                    <a:pt x="100" y="20657"/>
                  </a:lnTo>
                  <a:lnTo>
                    <a:pt x="1943" y="20657"/>
                  </a:lnTo>
                  <a:lnTo>
                    <a:pt x="19657" y="20657"/>
                  </a:lnTo>
                  <a:lnTo>
                    <a:pt x="21500" y="20657"/>
                  </a:lnTo>
                  <a:cubicBezTo>
                    <a:pt x="21500" y="20657"/>
                    <a:pt x="21500" y="20832"/>
                    <a:pt x="21500" y="20832"/>
                  </a:cubicBezTo>
                  <a:close/>
                  <a:moveTo>
                    <a:pt x="1991" y="20395"/>
                  </a:moveTo>
                  <a:lnTo>
                    <a:pt x="1991" y="1169"/>
                  </a:lnTo>
                  <a:cubicBezTo>
                    <a:pt x="1991" y="877"/>
                    <a:pt x="1991" y="731"/>
                    <a:pt x="2016" y="582"/>
                  </a:cubicBezTo>
                  <a:cubicBezTo>
                    <a:pt x="2047" y="420"/>
                    <a:pt x="2112" y="294"/>
                    <a:pt x="2195" y="237"/>
                  </a:cubicBezTo>
                  <a:cubicBezTo>
                    <a:pt x="2275" y="189"/>
                    <a:pt x="2354" y="189"/>
                    <a:pt x="2513" y="189"/>
                  </a:cubicBezTo>
                  <a:lnTo>
                    <a:pt x="19086" y="189"/>
                  </a:lnTo>
                  <a:cubicBezTo>
                    <a:pt x="19242" y="189"/>
                    <a:pt x="19321" y="189"/>
                    <a:pt x="19401" y="236"/>
                  </a:cubicBezTo>
                  <a:cubicBezTo>
                    <a:pt x="19485" y="294"/>
                    <a:pt x="19553" y="423"/>
                    <a:pt x="19583" y="579"/>
                  </a:cubicBezTo>
                  <a:cubicBezTo>
                    <a:pt x="19608" y="731"/>
                    <a:pt x="19608" y="879"/>
                    <a:pt x="19608" y="1174"/>
                  </a:cubicBezTo>
                  <a:lnTo>
                    <a:pt x="19608" y="20400"/>
                  </a:lnTo>
                  <a:cubicBezTo>
                    <a:pt x="19608" y="20426"/>
                    <a:pt x="19608" y="20448"/>
                    <a:pt x="19608" y="20468"/>
                  </a:cubicBezTo>
                  <a:lnTo>
                    <a:pt x="1991" y="20468"/>
                  </a:lnTo>
                  <a:cubicBezTo>
                    <a:pt x="1991" y="20446"/>
                    <a:pt x="1991" y="20423"/>
                    <a:pt x="1991" y="20395"/>
                  </a:cubicBezTo>
                  <a:close/>
                  <a:moveTo>
                    <a:pt x="21550" y="20468"/>
                  </a:moveTo>
                  <a:lnTo>
                    <a:pt x="19708" y="20468"/>
                  </a:lnTo>
                  <a:cubicBezTo>
                    <a:pt x="19708" y="20448"/>
                    <a:pt x="19708" y="20426"/>
                    <a:pt x="19708" y="20400"/>
                  </a:cubicBezTo>
                  <a:lnTo>
                    <a:pt x="19708" y="1174"/>
                  </a:lnTo>
                  <a:cubicBezTo>
                    <a:pt x="19708" y="869"/>
                    <a:pt x="19708" y="701"/>
                    <a:pt x="19677" y="518"/>
                  </a:cubicBezTo>
                  <a:cubicBezTo>
                    <a:pt x="19637" y="307"/>
                    <a:pt x="19546" y="135"/>
                    <a:pt x="19433" y="57"/>
                  </a:cubicBezTo>
                  <a:cubicBezTo>
                    <a:pt x="19337" y="0"/>
                    <a:pt x="19248" y="1"/>
                    <a:pt x="19086" y="0"/>
                  </a:cubicBezTo>
                  <a:lnTo>
                    <a:pt x="2513" y="0"/>
                  </a:lnTo>
                  <a:cubicBezTo>
                    <a:pt x="2350" y="0"/>
                    <a:pt x="2260" y="0"/>
                    <a:pt x="2163" y="59"/>
                  </a:cubicBezTo>
                  <a:cubicBezTo>
                    <a:pt x="2051" y="135"/>
                    <a:pt x="1963" y="303"/>
                    <a:pt x="1921" y="521"/>
                  </a:cubicBezTo>
                  <a:cubicBezTo>
                    <a:pt x="1891" y="701"/>
                    <a:pt x="1891" y="867"/>
                    <a:pt x="1891" y="1169"/>
                  </a:cubicBezTo>
                  <a:lnTo>
                    <a:pt x="1891" y="20395"/>
                  </a:lnTo>
                  <a:cubicBezTo>
                    <a:pt x="1891" y="20423"/>
                    <a:pt x="1891" y="20446"/>
                    <a:pt x="1892" y="20468"/>
                  </a:cubicBezTo>
                  <a:lnTo>
                    <a:pt x="50" y="20468"/>
                  </a:lnTo>
                  <a:cubicBezTo>
                    <a:pt x="22" y="20468"/>
                    <a:pt x="0" y="20510"/>
                    <a:pt x="0" y="20562"/>
                  </a:cubicBezTo>
                  <a:lnTo>
                    <a:pt x="0" y="20905"/>
                  </a:lnTo>
                  <a:cubicBezTo>
                    <a:pt x="0" y="20948"/>
                    <a:pt x="15" y="20986"/>
                    <a:pt x="37" y="20997"/>
                  </a:cubicBezTo>
                  <a:cubicBezTo>
                    <a:pt x="397" y="21174"/>
                    <a:pt x="766" y="21314"/>
                    <a:pt x="1135" y="21413"/>
                  </a:cubicBezTo>
                  <a:cubicBezTo>
                    <a:pt x="1587" y="21534"/>
                    <a:pt x="2045" y="21597"/>
                    <a:pt x="2496" y="21600"/>
                  </a:cubicBezTo>
                  <a:lnTo>
                    <a:pt x="19104" y="21600"/>
                  </a:lnTo>
                  <a:cubicBezTo>
                    <a:pt x="19555" y="21597"/>
                    <a:pt x="20013" y="21534"/>
                    <a:pt x="20465" y="21413"/>
                  </a:cubicBezTo>
                  <a:cubicBezTo>
                    <a:pt x="20834" y="21314"/>
                    <a:pt x="21203" y="21174"/>
                    <a:pt x="21563" y="20997"/>
                  </a:cubicBezTo>
                  <a:cubicBezTo>
                    <a:pt x="21585" y="20986"/>
                    <a:pt x="21600" y="20948"/>
                    <a:pt x="21600" y="20905"/>
                  </a:cubicBezTo>
                  <a:lnTo>
                    <a:pt x="21600" y="20562"/>
                  </a:lnTo>
                  <a:cubicBezTo>
                    <a:pt x="21600" y="20510"/>
                    <a:pt x="21578" y="20468"/>
                    <a:pt x="21550" y="20468"/>
                  </a:cubicBezTo>
                  <a:close/>
                  <a:moveTo>
                    <a:pt x="19012" y="19336"/>
                  </a:moveTo>
                  <a:lnTo>
                    <a:pt x="2638" y="19336"/>
                  </a:lnTo>
                  <a:lnTo>
                    <a:pt x="2638" y="1886"/>
                  </a:lnTo>
                  <a:lnTo>
                    <a:pt x="19012" y="1886"/>
                  </a:lnTo>
                  <a:cubicBezTo>
                    <a:pt x="19012" y="1886"/>
                    <a:pt x="19012" y="19336"/>
                    <a:pt x="19012" y="19336"/>
                  </a:cubicBezTo>
                  <a:close/>
                  <a:moveTo>
                    <a:pt x="19062" y="1698"/>
                  </a:moveTo>
                  <a:lnTo>
                    <a:pt x="2588" y="1698"/>
                  </a:lnTo>
                  <a:cubicBezTo>
                    <a:pt x="2561" y="1698"/>
                    <a:pt x="2538" y="1740"/>
                    <a:pt x="2538" y="1792"/>
                  </a:cubicBezTo>
                  <a:lnTo>
                    <a:pt x="2538" y="19431"/>
                  </a:lnTo>
                  <a:cubicBezTo>
                    <a:pt x="2538" y="19483"/>
                    <a:pt x="2561" y="19525"/>
                    <a:pt x="2588" y="19525"/>
                  </a:cubicBezTo>
                  <a:lnTo>
                    <a:pt x="19062" y="19525"/>
                  </a:lnTo>
                  <a:cubicBezTo>
                    <a:pt x="19089" y="19525"/>
                    <a:pt x="19112" y="19483"/>
                    <a:pt x="19112" y="19431"/>
                  </a:cubicBezTo>
                  <a:lnTo>
                    <a:pt x="19112" y="1792"/>
                  </a:lnTo>
                  <a:cubicBezTo>
                    <a:pt x="19112" y="1740"/>
                    <a:pt x="19089" y="1698"/>
                    <a:pt x="19062" y="1698"/>
                  </a:cubicBezTo>
                  <a:close/>
                </a:path>
              </a:pathLst>
            </a:custGeom>
            <a:solidFill>
              <a:srgbClr val="D5D5D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Arial"/>
              </a:endParaRPr>
            </a:p>
          </p:txBody>
        </p:sp>
      </p:grpSp>
      <p:sp>
        <p:nvSpPr>
          <p:cNvPr id="11" name="TextBox 10">
            <a:extLst>
              <a:ext uri="{FF2B5EF4-FFF2-40B4-BE49-F238E27FC236}">
                <a16:creationId xmlns:a16="http://schemas.microsoft.com/office/drawing/2014/main" id="{DE505406-4E55-524F-8D1D-4D33B1B393F0}"/>
              </a:ext>
            </a:extLst>
          </p:cNvPr>
          <p:cNvSpPr txBox="1"/>
          <p:nvPr/>
        </p:nvSpPr>
        <p:spPr>
          <a:xfrm>
            <a:off x="156532" y="1534716"/>
            <a:ext cx="3155284" cy="1800493"/>
          </a:xfrm>
          <a:prstGeom prst="rect">
            <a:avLst/>
          </a:prstGeom>
          <a:noFill/>
        </p:spPr>
        <p:txBody>
          <a:bodyPr wrap="square" rtlCol="0">
            <a:spAutoFit/>
          </a:bodyPr>
          <a:lstStyle/>
          <a:p>
            <a:pPr>
              <a:spcAft>
                <a:spcPts val="600"/>
              </a:spcAft>
              <a:buClr>
                <a:schemeClr val="bg2"/>
              </a:buClr>
            </a:pPr>
            <a:r>
              <a:rPr lang="en-US" sz="2000" b="1" dirty="0">
                <a:solidFill>
                  <a:schemeClr val="bg1">
                    <a:lumMod val="50000"/>
                  </a:schemeClr>
                </a:solidFill>
                <a:latin typeface="+mj-lt"/>
              </a:rPr>
              <a:t>Dashboard Tabs</a:t>
            </a:r>
          </a:p>
          <a:p>
            <a:pPr marL="285750" indent="-285750">
              <a:spcAft>
                <a:spcPts val="600"/>
              </a:spcAft>
              <a:buClr>
                <a:schemeClr val="bg2"/>
              </a:buClr>
              <a:buFont typeface="Arial" panose="020B0604020202020204" pitchFamily="34" charset="0"/>
              <a:buChar char="•"/>
            </a:pPr>
            <a:r>
              <a:rPr lang="en-US" dirty="0">
                <a:solidFill>
                  <a:schemeClr val="bg1">
                    <a:lumMod val="50000"/>
                  </a:schemeClr>
                </a:solidFill>
                <a:latin typeface="+mj-lt"/>
              </a:rPr>
              <a:t>Supply Chain Reports</a:t>
            </a:r>
          </a:p>
          <a:p>
            <a:pPr marL="285750" indent="-285750">
              <a:spcAft>
                <a:spcPts val="600"/>
              </a:spcAft>
              <a:buClr>
                <a:schemeClr val="bg2"/>
              </a:buClr>
              <a:buFont typeface="Arial" panose="020B0604020202020204" pitchFamily="34" charset="0"/>
              <a:buChar char="•"/>
            </a:pPr>
            <a:r>
              <a:rPr lang="en-US" dirty="0">
                <a:solidFill>
                  <a:schemeClr val="bg1">
                    <a:lumMod val="50000"/>
                  </a:schemeClr>
                </a:solidFill>
                <a:latin typeface="+mj-lt"/>
              </a:rPr>
              <a:t>Financial Budget Reports</a:t>
            </a:r>
          </a:p>
          <a:p>
            <a:pPr marL="285750" indent="-285750">
              <a:spcAft>
                <a:spcPts val="600"/>
              </a:spcAft>
              <a:buClr>
                <a:schemeClr val="bg2"/>
              </a:buClr>
              <a:buFont typeface="Arial" panose="020B0604020202020204" pitchFamily="34" charset="0"/>
              <a:buChar char="•"/>
            </a:pPr>
            <a:r>
              <a:rPr lang="en-US" dirty="0">
                <a:solidFill>
                  <a:schemeClr val="bg1">
                    <a:lumMod val="50000"/>
                  </a:schemeClr>
                </a:solidFill>
                <a:latin typeface="+mj-lt"/>
              </a:rPr>
              <a:t>Flu Vaccine Compliance Data</a:t>
            </a:r>
          </a:p>
        </p:txBody>
      </p:sp>
    </p:spTree>
    <p:extLst>
      <p:ext uri="{BB962C8B-B14F-4D97-AF65-F5344CB8AC3E}">
        <p14:creationId xmlns:p14="http://schemas.microsoft.com/office/powerpoint/2010/main" val="57221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EB1BCD-7628-384D-9DEC-92A24A88D0EE}"/>
              </a:ext>
            </a:extLst>
          </p:cNvPr>
          <p:cNvPicPr>
            <a:picLocks noChangeAspect="1"/>
          </p:cNvPicPr>
          <p:nvPr/>
        </p:nvPicPr>
        <p:blipFill>
          <a:blip r:embed="rId3"/>
          <a:stretch>
            <a:fillRect/>
          </a:stretch>
        </p:blipFill>
        <p:spPr>
          <a:xfrm>
            <a:off x="3710441" y="1490276"/>
            <a:ext cx="4781631" cy="2221509"/>
          </a:xfrm>
          <a:prstGeom prst="rect">
            <a:avLst/>
          </a:prstGeom>
        </p:spPr>
      </p:pic>
      <p:sp>
        <p:nvSpPr>
          <p:cNvPr id="6" name="Title 5">
            <a:extLst>
              <a:ext uri="{FF2B5EF4-FFF2-40B4-BE49-F238E27FC236}">
                <a16:creationId xmlns:a16="http://schemas.microsoft.com/office/drawing/2014/main" id="{09C00555-19E0-1A4E-AB6B-32A0A4BE6876}"/>
              </a:ext>
            </a:extLst>
          </p:cNvPr>
          <p:cNvSpPr>
            <a:spLocks noGrp="1"/>
          </p:cNvSpPr>
          <p:nvPr>
            <p:ph type="title"/>
          </p:nvPr>
        </p:nvSpPr>
        <p:spPr/>
        <p:txBody>
          <a:bodyPr/>
          <a:lstStyle/>
          <a:p>
            <a:r>
              <a:rPr lang="en-US" dirty="0"/>
              <a:t>Management Reporting Dashboard - Supply Chain</a:t>
            </a:r>
          </a:p>
        </p:txBody>
      </p:sp>
      <p:grpSp>
        <p:nvGrpSpPr>
          <p:cNvPr id="21" name="Group 20">
            <a:extLst>
              <a:ext uri="{FF2B5EF4-FFF2-40B4-BE49-F238E27FC236}">
                <a16:creationId xmlns:a16="http://schemas.microsoft.com/office/drawing/2014/main" id="{5B7A2930-2CFD-D744-BBA2-A3935785081C}"/>
              </a:ext>
            </a:extLst>
          </p:cNvPr>
          <p:cNvGrpSpPr/>
          <p:nvPr/>
        </p:nvGrpSpPr>
        <p:grpSpPr>
          <a:xfrm>
            <a:off x="2966389" y="1201518"/>
            <a:ext cx="6220973" cy="3282496"/>
            <a:chOff x="15875000" y="6756400"/>
            <a:chExt cx="6220973" cy="3282496"/>
          </a:xfrm>
        </p:grpSpPr>
        <p:sp>
          <p:nvSpPr>
            <p:cNvPr id="22" name="Shape">
              <a:extLst>
                <a:ext uri="{FF2B5EF4-FFF2-40B4-BE49-F238E27FC236}">
                  <a16:creationId xmlns:a16="http://schemas.microsoft.com/office/drawing/2014/main" id="{D343A4D2-2771-F44F-9129-A031E9A34264}"/>
                </a:ext>
              </a:extLst>
            </p:cNvPr>
            <p:cNvSpPr/>
            <p:nvPr/>
          </p:nvSpPr>
          <p:spPr>
            <a:xfrm>
              <a:off x="15875000" y="6756400"/>
              <a:ext cx="6220973" cy="3282496"/>
            </a:xfrm>
            <a:custGeom>
              <a:avLst/>
              <a:gdLst/>
              <a:ahLst/>
              <a:cxnLst>
                <a:cxn ang="0">
                  <a:pos x="wd2" y="hd2"/>
                </a:cxn>
                <a:cxn ang="5400000">
                  <a:pos x="wd2" y="hd2"/>
                </a:cxn>
                <a:cxn ang="10800000">
                  <a:pos x="wd2" y="hd2"/>
                </a:cxn>
                <a:cxn ang="16200000">
                  <a:pos x="wd2" y="hd2"/>
                </a:cxn>
              </a:cxnLst>
              <a:rect l="0" t="0" r="r" b="b"/>
              <a:pathLst>
                <a:path w="21600" h="21600" extrusionOk="0">
                  <a:moveTo>
                    <a:pt x="19012" y="19336"/>
                  </a:moveTo>
                  <a:lnTo>
                    <a:pt x="2638" y="19336"/>
                  </a:lnTo>
                  <a:lnTo>
                    <a:pt x="2638" y="1886"/>
                  </a:lnTo>
                  <a:lnTo>
                    <a:pt x="19012" y="1886"/>
                  </a:lnTo>
                  <a:cubicBezTo>
                    <a:pt x="19012" y="1886"/>
                    <a:pt x="19012" y="19336"/>
                    <a:pt x="19012" y="19336"/>
                  </a:cubicBezTo>
                  <a:close/>
                  <a:moveTo>
                    <a:pt x="21550" y="20468"/>
                  </a:moveTo>
                  <a:lnTo>
                    <a:pt x="19708" y="20468"/>
                  </a:lnTo>
                  <a:cubicBezTo>
                    <a:pt x="19708" y="20448"/>
                    <a:pt x="19708" y="20426"/>
                    <a:pt x="19708" y="20400"/>
                  </a:cubicBezTo>
                  <a:lnTo>
                    <a:pt x="19708" y="1174"/>
                  </a:lnTo>
                  <a:cubicBezTo>
                    <a:pt x="19708" y="869"/>
                    <a:pt x="19708" y="701"/>
                    <a:pt x="19677" y="518"/>
                  </a:cubicBezTo>
                  <a:cubicBezTo>
                    <a:pt x="19637" y="307"/>
                    <a:pt x="19546" y="135"/>
                    <a:pt x="19433" y="57"/>
                  </a:cubicBezTo>
                  <a:cubicBezTo>
                    <a:pt x="19337" y="0"/>
                    <a:pt x="19248" y="1"/>
                    <a:pt x="19086" y="0"/>
                  </a:cubicBezTo>
                  <a:lnTo>
                    <a:pt x="2513" y="0"/>
                  </a:lnTo>
                  <a:cubicBezTo>
                    <a:pt x="2350" y="0"/>
                    <a:pt x="2260" y="0"/>
                    <a:pt x="2163" y="59"/>
                  </a:cubicBezTo>
                  <a:cubicBezTo>
                    <a:pt x="2051" y="135"/>
                    <a:pt x="1963" y="303"/>
                    <a:pt x="1921" y="521"/>
                  </a:cubicBezTo>
                  <a:cubicBezTo>
                    <a:pt x="1891" y="701"/>
                    <a:pt x="1891" y="867"/>
                    <a:pt x="1891" y="1169"/>
                  </a:cubicBezTo>
                  <a:lnTo>
                    <a:pt x="1891" y="20395"/>
                  </a:lnTo>
                  <a:cubicBezTo>
                    <a:pt x="1891" y="20423"/>
                    <a:pt x="1891" y="20446"/>
                    <a:pt x="1892" y="20468"/>
                  </a:cubicBezTo>
                  <a:lnTo>
                    <a:pt x="50" y="20468"/>
                  </a:lnTo>
                  <a:cubicBezTo>
                    <a:pt x="22" y="20468"/>
                    <a:pt x="0" y="20510"/>
                    <a:pt x="0" y="20562"/>
                  </a:cubicBezTo>
                  <a:lnTo>
                    <a:pt x="0" y="20905"/>
                  </a:lnTo>
                  <a:cubicBezTo>
                    <a:pt x="0" y="20948"/>
                    <a:pt x="15" y="20986"/>
                    <a:pt x="37" y="20997"/>
                  </a:cubicBezTo>
                  <a:cubicBezTo>
                    <a:pt x="397" y="21174"/>
                    <a:pt x="766" y="21314"/>
                    <a:pt x="1135" y="21413"/>
                  </a:cubicBezTo>
                  <a:cubicBezTo>
                    <a:pt x="1587" y="21534"/>
                    <a:pt x="2045" y="21597"/>
                    <a:pt x="2496" y="21600"/>
                  </a:cubicBezTo>
                  <a:lnTo>
                    <a:pt x="19104" y="21600"/>
                  </a:lnTo>
                  <a:cubicBezTo>
                    <a:pt x="19555" y="21597"/>
                    <a:pt x="20013" y="21534"/>
                    <a:pt x="20465" y="21413"/>
                  </a:cubicBezTo>
                  <a:cubicBezTo>
                    <a:pt x="20834" y="21314"/>
                    <a:pt x="21203" y="21174"/>
                    <a:pt x="21563" y="20997"/>
                  </a:cubicBezTo>
                  <a:cubicBezTo>
                    <a:pt x="21585" y="20986"/>
                    <a:pt x="21600" y="20948"/>
                    <a:pt x="21600" y="20905"/>
                  </a:cubicBezTo>
                  <a:lnTo>
                    <a:pt x="21600" y="20562"/>
                  </a:lnTo>
                  <a:cubicBezTo>
                    <a:pt x="21600" y="20510"/>
                    <a:pt x="21578" y="20468"/>
                    <a:pt x="21550" y="20468"/>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Arial"/>
              </a:endParaRPr>
            </a:p>
          </p:txBody>
        </p:sp>
        <p:sp>
          <p:nvSpPr>
            <p:cNvPr id="23" name="Shape">
              <a:extLst>
                <a:ext uri="{FF2B5EF4-FFF2-40B4-BE49-F238E27FC236}">
                  <a16:creationId xmlns:a16="http://schemas.microsoft.com/office/drawing/2014/main" id="{5A9A3876-4DB1-8F4D-B320-8172FC987A52}"/>
                </a:ext>
              </a:extLst>
            </p:cNvPr>
            <p:cNvSpPr/>
            <p:nvPr/>
          </p:nvSpPr>
          <p:spPr>
            <a:xfrm>
              <a:off x="15875000" y="6756400"/>
              <a:ext cx="6220973" cy="3282496"/>
            </a:xfrm>
            <a:custGeom>
              <a:avLst/>
              <a:gdLst/>
              <a:ahLst/>
              <a:cxnLst>
                <a:cxn ang="0">
                  <a:pos x="wd2" y="hd2"/>
                </a:cxn>
                <a:cxn ang="5400000">
                  <a:pos x="wd2" y="hd2"/>
                </a:cxn>
                <a:cxn ang="10800000">
                  <a:pos x="wd2" y="hd2"/>
                </a:cxn>
                <a:cxn ang="16200000">
                  <a:pos x="wd2" y="hd2"/>
                </a:cxn>
              </a:cxnLst>
              <a:rect l="0" t="0" r="r" b="b"/>
              <a:pathLst>
                <a:path w="21600" h="21600" extrusionOk="0">
                  <a:moveTo>
                    <a:pt x="21500" y="20832"/>
                  </a:moveTo>
                  <a:cubicBezTo>
                    <a:pt x="21156" y="20999"/>
                    <a:pt x="20804" y="21131"/>
                    <a:pt x="20451" y="21226"/>
                  </a:cubicBezTo>
                  <a:cubicBezTo>
                    <a:pt x="20003" y="21346"/>
                    <a:pt x="19550" y="21409"/>
                    <a:pt x="19104" y="21411"/>
                  </a:cubicBezTo>
                  <a:lnTo>
                    <a:pt x="2497" y="21411"/>
                  </a:lnTo>
                  <a:cubicBezTo>
                    <a:pt x="2050" y="21409"/>
                    <a:pt x="1597" y="21346"/>
                    <a:pt x="1149" y="21226"/>
                  </a:cubicBezTo>
                  <a:cubicBezTo>
                    <a:pt x="796" y="21131"/>
                    <a:pt x="444" y="20999"/>
                    <a:pt x="100" y="20832"/>
                  </a:cubicBezTo>
                  <a:lnTo>
                    <a:pt x="100" y="20657"/>
                  </a:lnTo>
                  <a:lnTo>
                    <a:pt x="1943" y="20657"/>
                  </a:lnTo>
                  <a:lnTo>
                    <a:pt x="19657" y="20657"/>
                  </a:lnTo>
                  <a:lnTo>
                    <a:pt x="21500" y="20657"/>
                  </a:lnTo>
                  <a:cubicBezTo>
                    <a:pt x="21500" y="20657"/>
                    <a:pt x="21500" y="20832"/>
                    <a:pt x="21500" y="20832"/>
                  </a:cubicBezTo>
                  <a:close/>
                  <a:moveTo>
                    <a:pt x="1991" y="20395"/>
                  </a:moveTo>
                  <a:lnTo>
                    <a:pt x="1991" y="1169"/>
                  </a:lnTo>
                  <a:cubicBezTo>
                    <a:pt x="1991" y="877"/>
                    <a:pt x="1991" y="731"/>
                    <a:pt x="2016" y="582"/>
                  </a:cubicBezTo>
                  <a:cubicBezTo>
                    <a:pt x="2047" y="420"/>
                    <a:pt x="2112" y="294"/>
                    <a:pt x="2195" y="237"/>
                  </a:cubicBezTo>
                  <a:cubicBezTo>
                    <a:pt x="2275" y="189"/>
                    <a:pt x="2354" y="189"/>
                    <a:pt x="2513" y="189"/>
                  </a:cubicBezTo>
                  <a:lnTo>
                    <a:pt x="19086" y="189"/>
                  </a:lnTo>
                  <a:cubicBezTo>
                    <a:pt x="19242" y="189"/>
                    <a:pt x="19321" y="189"/>
                    <a:pt x="19401" y="236"/>
                  </a:cubicBezTo>
                  <a:cubicBezTo>
                    <a:pt x="19485" y="294"/>
                    <a:pt x="19553" y="423"/>
                    <a:pt x="19583" y="579"/>
                  </a:cubicBezTo>
                  <a:cubicBezTo>
                    <a:pt x="19608" y="731"/>
                    <a:pt x="19608" y="879"/>
                    <a:pt x="19608" y="1174"/>
                  </a:cubicBezTo>
                  <a:lnTo>
                    <a:pt x="19608" y="20400"/>
                  </a:lnTo>
                  <a:cubicBezTo>
                    <a:pt x="19608" y="20426"/>
                    <a:pt x="19608" y="20448"/>
                    <a:pt x="19608" y="20468"/>
                  </a:cubicBezTo>
                  <a:lnTo>
                    <a:pt x="1991" y="20468"/>
                  </a:lnTo>
                  <a:cubicBezTo>
                    <a:pt x="1991" y="20446"/>
                    <a:pt x="1991" y="20423"/>
                    <a:pt x="1991" y="20395"/>
                  </a:cubicBezTo>
                  <a:close/>
                  <a:moveTo>
                    <a:pt x="21550" y="20468"/>
                  </a:moveTo>
                  <a:lnTo>
                    <a:pt x="19708" y="20468"/>
                  </a:lnTo>
                  <a:cubicBezTo>
                    <a:pt x="19708" y="20448"/>
                    <a:pt x="19708" y="20426"/>
                    <a:pt x="19708" y="20400"/>
                  </a:cubicBezTo>
                  <a:lnTo>
                    <a:pt x="19708" y="1174"/>
                  </a:lnTo>
                  <a:cubicBezTo>
                    <a:pt x="19708" y="869"/>
                    <a:pt x="19708" y="701"/>
                    <a:pt x="19677" y="518"/>
                  </a:cubicBezTo>
                  <a:cubicBezTo>
                    <a:pt x="19637" y="307"/>
                    <a:pt x="19546" y="135"/>
                    <a:pt x="19433" y="57"/>
                  </a:cubicBezTo>
                  <a:cubicBezTo>
                    <a:pt x="19337" y="0"/>
                    <a:pt x="19248" y="1"/>
                    <a:pt x="19086" y="0"/>
                  </a:cubicBezTo>
                  <a:lnTo>
                    <a:pt x="2513" y="0"/>
                  </a:lnTo>
                  <a:cubicBezTo>
                    <a:pt x="2350" y="0"/>
                    <a:pt x="2260" y="0"/>
                    <a:pt x="2163" y="59"/>
                  </a:cubicBezTo>
                  <a:cubicBezTo>
                    <a:pt x="2051" y="135"/>
                    <a:pt x="1963" y="303"/>
                    <a:pt x="1921" y="521"/>
                  </a:cubicBezTo>
                  <a:cubicBezTo>
                    <a:pt x="1891" y="701"/>
                    <a:pt x="1891" y="867"/>
                    <a:pt x="1891" y="1169"/>
                  </a:cubicBezTo>
                  <a:lnTo>
                    <a:pt x="1891" y="20395"/>
                  </a:lnTo>
                  <a:cubicBezTo>
                    <a:pt x="1891" y="20423"/>
                    <a:pt x="1891" y="20446"/>
                    <a:pt x="1892" y="20468"/>
                  </a:cubicBezTo>
                  <a:lnTo>
                    <a:pt x="50" y="20468"/>
                  </a:lnTo>
                  <a:cubicBezTo>
                    <a:pt x="22" y="20468"/>
                    <a:pt x="0" y="20510"/>
                    <a:pt x="0" y="20562"/>
                  </a:cubicBezTo>
                  <a:lnTo>
                    <a:pt x="0" y="20905"/>
                  </a:lnTo>
                  <a:cubicBezTo>
                    <a:pt x="0" y="20948"/>
                    <a:pt x="15" y="20986"/>
                    <a:pt x="37" y="20997"/>
                  </a:cubicBezTo>
                  <a:cubicBezTo>
                    <a:pt x="397" y="21174"/>
                    <a:pt x="766" y="21314"/>
                    <a:pt x="1135" y="21413"/>
                  </a:cubicBezTo>
                  <a:cubicBezTo>
                    <a:pt x="1587" y="21534"/>
                    <a:pt x="2045" y="21597"/>
                    <a:pt x="2496" y="21600"/>
                  </a:cubicBezTo>
                  <a:lnTo>
                    <a:pt x="19104" y="21600"/>
                  </a:lnTo>
                  <a:cubicBezTo>
                    <a:pt x="19555" y="21597"/>
                    <a:pt x="20013" y="21534"/>
                    <a:pt x="20465" y="21413"/>
                  </a:cubicBezTo>
                  <a:cubicBezTo>
                    <a:pt x="20834" y="21314"/>
                    <a:pt x="21203" y="21174"/>
                    <a:pt x="21563" y="20997"/>
                  </a:cubicBezTo>
                  <a:cubicBezTo>
                    <a:pt x="21585" y="20986"/>
                    <a:pt x="21600" y="20948"/>
                    <a:pt x="21600" y="20905"/>
                  </a:cubicBezTo>
                  <a:lnTo>
                    <a:pt x="21600" y="20562"/>
                  </a:lnTo>
                  <a:cubicBezTo>
                    <a:pt x="21600" y="20510"/>
                    <a:pt x="21578" y="20468"/>
                    <a:pt x="21550" y="20468"/>
                  </a:cubicBezTo>
                  <a:close/>
                  <a:moveTo>
                    <a:pt x="19012" y="19336"/>
                  </a:moveTo>
                  <a:lnTo>
                    <a:pt x="2638" y="19336"/>
                  </a:lnTo>
                  <a:lnTo>
                    <a:pt x="2638" y="1886"/>
                  </a:lnTo>
                  <a:lnTo>
                    <a:pt x="19012" y="1886"/>
                  </a:lnTo>
                  <a:cubicBezTo>
                    <a:pt x="19012" y="1886"/>
                    <a:pt x="19012" y="19336"/>
                    <a:pt x="19012" y="19336"/>
                  </a:cubicBezTo>
                  <a:close/>
                  <a:moveTo>
                    <a:pt x="19062" y="1698"/>
                  </a:moveTo>
                  <a:lnTo>
                    <a:pt x="2588" y="1698"/>
                  </a:lnTo>
                  <a:cubicBezTo>
                    <a:pt x="2561" y="1698"/>
                    <a:pt x="2538" y="1740"/>
                    <a:pt x="2538" y="1792"/>
                  </a:cubicBezTo>
                  <a:lnTo>
                    <a:pt x="2538" y="19431"/>
                  </a:lnTo>
                  <a:cubicBezTo>
                    <a:pt x="2538" y="19483"/>
                    <a:pt x="2561" y="19525"/>
                    <a:pt x="2588" y="19525"/>
                  </a:cubicBezTo>
                  <a:lnTo>
                    <a:pt x="19062" y="19525"/>
                  </a:lnTo>
                  <a:cubicBezTo>
                    <a:pt x="19089" y="19525"/>
                    <a:pt x="19112" y="19483"/>
                    <a:pt x="19112" y="19431"/>
                  </a:cubicBezTo>
                  <a:lnTo>
                    <a:pt x="19112" y="1792"/>
                  </a:lnTo>
                  <a:cubicBezTo>
                    <a:pt x="19112" y="1740"/>
                    <a:pt x="19089" y="1698"/>
                    <a:pt x="19062" y="1698"/>
                  </a:cubicBezTo>
                  <a:close/>
                </a:path>
              </a:pathLst>
            </a:custGeom>
            <a:solidFill>
              <a:srgbClr val="D5D5D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Arial"/>
              </a:endParaRPr>
            </a:p>
          </p:txBody>
        </p:sp>
      </p:grpSp>
      <p:sp>
        <p:nvSpPr>
          <p:cNvPr id="11" name="TextBox 10">
            <a:extLst>
              <a:ext uri="{FF2B5EF4-FFF2-40B4-BE49-F238E27FC236}">
                <a16:creationId xmlns:a16="http://schemas.microsoft.com/office/drawing/2014/main" id="{DE505406-4E55-524F-8D1D-4D33B1B393F0}"/>
              </a:ext>
            </a:extLst>
          </p:cNvPr>
          <p:cNvSpPr txBox="1"/>
          <p:nvPr/>
        </p:nvSpPr>
        <p:spPr>
          <a:xfrm>
            <a:off x="89000" y="1342514"/>
            <a:ext cx="3397153" cy="3400931"/>
          </a:xfrm>
          <a:prstGeom prst="rect">
            <a:avLst/>
          </a:prstGeom>
          <a:noFill/>
        </p:spPr>
        <p:txBody>
          <a:bodyPr wrap="square" rtlCol="0">
            <a:spAutoFit/>
          </a:bodyPr>
          <a:lstStyle/>
          <a:p>
            <a:pPr>
              <a:spcAft>
                <a:spcPts val="600"/>
              </a:spcAft>
              <a:buClr>
                <a:schemeClr val="bg2"/>
              </a:buClr>
            </a:pPr>
            <a:r>
              <a:rPr lang="en-US" sz="2000" b="1" dirty="0">
                <a:solidFill>
                  <a:schemeClr val="bg1">
                    <a:lumMod val="50000"/>
                  </a:schemeClr>
                </a:solidFill>
                <a:latin typeface="+mj-lt"/>
              </a:rPr>
              <a:t>Supply Chain Dashboard</a:t>
            </a:r>
          </a:p>
          <a:p>
            <a:pPr marL="285750" indent="-285750">
              <a:spcAft>
                <a:spcPts val="600"/>
              </a:spcAft>
              <a:buClr>
                <a:schemeClr val="bg2"/>
              </a:buClr>
              <a:buFont typeface="Arial" panose="020B0604020202020204" pitchFamily="34" charset="0"/>
              <a:buChar char="•"/>
            </a:pPr>
            <a:r>
              <a:rPr lang="en-US" dirty="0">
                <a:solidFill>
                  <a:schemeClr val="bg1">
                    <a:lumMod val="50000"/>
                  </a:schemeClr>
                </a:solidFill>
                <a:latin typeface="+mj-lt"/>
              </a:rPr>
              <a:t>Top Spend by Cost Center</a:t>
            </a:r>
          </a:p>
          <a:p>
            <a:pPr marL="285750" indent="-285750">
              <a:spcAft>
                <a:spcPts val="600"/>
              </a:spcAft>
              <a:buClr>
                <a:schemeClr val="bg2"/>
              </a:buClr>
              <a:buFont typeface="Arial" panose="020B0604020202020204" pitchFamily="34" charset="0"/>
              <a:buChar char="•"/>
            </a:pPr>
            <a:r>
              <a:rPr lang="en-US" dirty="0">
                <a:solidFill>
                  <a:schemeClr val="bg1">
                    <a:lumMod val="50000"/>
                  </a:schemeClr>
                </a:solidFill>
                <a:latin typeface="+mj-lt"/>
              </a:rPr>
              <a:t>Top Suppliers by Spend</a:t>
            </a:r>
          </a:p>
          <a:p>
            <a:pPr marL="285750" indent="-285750">
              <a:spcAft>
                <a:spcPts val="600"/>
              </a:spcAft>
              <a:buClr>
                <a:schemeClr val="bg2"/>
              </a:buClr>
              <a:buFont typeface="Arial" panose="020B0604020202020204" pitchFamily="34" charset="0"/>
              <a:buChar char="•"/>
            </a:pPr>
            <a:r>
              <a:rPr lang="en-US" dirty="0">
                <a:solidFill>
                  <a:schemeClr val="bg1">
                    <a:lumMod val="50000"/>
                  </a:schemeClr>
                </a:solidFill>
                <a:latin typeface="+mj-lt"/>
              </a:rPr>
              <a:t>Top Spend by Spend Categories</a:t>
            </a:r>
          </a:p>
          <a:p>
            <a:pPr marL="285750" indent="-285750">
              <a:spcAft>
                <a:spcPts val="600"/>
              </a:spcAft>
              <a:buClr>
                <a:schemeClr val="bg2"/>
              </a:buClr>
              <a:buFont typeface="Arial" panose="020B0604020202020204" pitchFamily="34" charset="0"/>
              <a:buChar char="•"/>
            </a:pPr>
            <a:r>
              <a:rPr lang="en-US" dirty="0" err="1">
                <a:solidFill>
                  <a:schemeClr val="bg1">
                    <a:lumMod val="50000"/>
                  </a:schemeClr>
                </a:solidFill>
                <a:latin typeface="+mj-lt"/>
              </a:rPr>
              <a:t>Uninvoiced</a:t>
            </a:r>
            <a:r>
              <a:rPr lang="en-US" dirty="0">
                <a:solidFill>
                  <a:schemeClr val="bg1">
                    <a:lumMod val="50000"/>
                  </a:schemeClr>
                </a:solidFill>
                <a:latin typeface="+mj-lt"/>
              </a:rPr>
              <a:t> Purchase Orders</a:t>
            </a:r>
          </a:p>
          <a:p>
            <a:pPr marL="285750" indent="-285750">
              <a:spcAft>
                <a:spcPts val="600"/>
              </a:spcAft>
              <a:buClr>
                <a:schemeClr val="bg2"/>
              </a:buClr>
              <a:buFont typeface="Arial" panose="020B0604020202020204" pitchFamily="34" charset="0"/>
              <a:buChar char="•"/>
            </a:pPr>
            <a:r>
              <a:rPr lang="en-US" dirty="0">
                <a:solidFill>
                  <a:schemeClr val="bg1">
                    <a:lumMod val="50000"/>
                  </a:schemeClr>
                </a:solidFill>
                <a:latin typeface="+mj-lt"/>
              </a:rPr>
              <a:t>Top Spend By Catalogs</a:t>
            </a:r>
          </a:p>
          <a:p>
            <a:pPr marL="285750" indent="-285750">
              <a:spcAft>
                <a:spcPts val="600"/>
              </a:spcAft>
              <a:buClr>
                <a:schemeClr val="bg2"/>
              </a:buClr>
              <a:buFont typeface="Arial" panose="020B0604020202020204" pitchFamily="34" charset="0"/>
              <a:buChar char="•"/>
            </a:pPr>
            <a:r>
              <a:rPr lang="en-US" dirty="0">
                <a:solidFill>
                  <a:schemeClr val="bg1">
                    <a:lumMod val="50000"/>
                  </a:schemeClr>
                </a:solidFill>
                <a:latin typeface="+mj-lt"/>
              </a:rPr>
              <a:t>Total Spend- PO and Non-PO Invoices</a:t>
            </a:r>
            <a:endParaRPr lang="en-US" sz="1600" dirty="0">
              <a:solidFill>
                <a:schemeClr val="bg1">
                  <a:lumMod val="50000"/>
                </a:schemeClr>
              </a:solidFill>
              <a:latin typeface="+mj-lt"/>
            </a:endParaRPr>
          </a:p>
          <a:p>
            <a:pPr marL="285750" indent="-285750">
              <a:spcAft>
                <a:spcPts val="600"/>
              </a:spcAft>
              <a:buClr>
                <a:schemeClr val="bg2"/>
              </a:buClr>
              <a:buFont typeface="Arial" panose="020B0604020202020204" pitchFamily="34" charset="0"/>
              <a:buChar char="•"/>
            </a:pPr>
            <a:endParaRPr lang="en-US" sz="1600" dirty="0">
              <a:solidFill>
                <a:schemeClr val="bg1">
                  <a:lumMod val="50000"/>
                </a:schemeClr>
              </a:solidFill>
              <a:latin typeface="+mj-lt"/>
            </a:endParaRPr>
          </a:p>
        </p:txBody>
      </p:sp>
    </p:spTree>
    <p:extLst>
      <p:ext uri="{BB962C8B-B14F-4D97-AF65-F5344CB8AC3E}">
        <p14:creationId xmlns:p14="http://schemas.microsoft.com/office/powerpoint/2010/main" val="146735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5D161-9240-483B-86EC-AD0FA6D9637B}"/>
              </a:ext>
            </a:extLst>
          </p:cNvPr>
          <p:cNvSpPr>
            <a:spLocks noGrp="1"/>
          </p:cNvSpPr>
          <p:nvPr>
            <p:ph type="title"/>
          </p:nvPr>
        </p:nvSpPr>
        <p:spPr>
          <a:xfrm>
            <a:off x="0" y="-3763"/>
            <a:ext cx="9144000" cy="631560"/>
          </a:xfrm>
        </p:spPr>
        <p:txBody>
          <a:bodyPr>
            <a:normAutofit/>
          </a:bodyPr>
          <a:lstStyle/>
          <a:p>
            <a:r>
              <a:rPr lang="en-US" dirty="0"/>
              <a:t>Management Reporting Dashboard – Supply Chain</a:t>
            </a:r>
          </a:p>
        </p:txBody>
      </p:sp>
      <p:sp>
        <p:nvSpPr>
          <p:cNvPr id="7" name="Arrow: Down 6">
            <a:extLst>
              <a:ext uri="{FF2B5EF4-FFF2-40B4-BE49-F238E27FC236}">
                <a16:creationId xmlns:a16="http://schemas.microsoft.com/office/drawing/2014/main" id="{04ABBC5F-57E5-4D10-B095-B8CE6D3BB6FA}"/>
              </a:ext>
            </a:extLst>
          </p:cNvPr>
          <p:cNvSpPr/>
          <p:nvPr/>
        </p:nvSpPr>
        <p:spPr>
          <a:xfrm rot="10800000">
            <a:off x="7447293" y="3200021"/>
            <a:ext cx="484632" cy="481358"/>
          </a:xfrm>
          <a:prstGeom prst="downArrow">
            <a:avLst/>
          </a:prstGeom>
          <a:solidFill>
            <a:schemeClr val="bg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40" indent="-91440" algn="ctr">
              <a:spcBef>
                <a:spcPts val="1200"/>
              </a:spcBef>
              <a:buClr>
                <a:schemeClr val="tx2"/>
              </a:buClr>
            </a:pPr>
            <a:endParaRPr lang="en-US" sz="1600" dirty="0">
              <a:solidFill>
                <a:schemeClr val="accent1"/>
              </a:solidFill>
            </a:endParaRPr>
          </a:p>
        </p:txBody>
      </p:sp>
      <p:pic>
        <p:nvPicPr>
          <p:cNvPr id="8" name="Picture 7">
            <a:extLst>
              <a:ext uri="{FF2B5EF4-FFF2-40B4-BE49-F238E27FC236}">
                <a16:creationId xmlns:a16="http://schemas.microsoft.com/office/drawing/2014/main" id="{5962ED00-3EBF-E749-9C48-601696FF9267}"/>
              </a:ext>
            </a:extLst>
          </p:cNvPr>
          <p:cNvPicPr>
            <a:picLocks noChangeAspect="1"/>
          </p:cNvPicPr>
          <p:nvPr/>
        </p:nvPicPr>
        <p:blipFill>
          <a:blip r:embed="rId2"/>
          <a:stretch>
            <a:fillRect/>
          </a:stretch>
        </p:blipFill>
        <p:spPr>
          <a:xfrm>
            <a:off x="341689" y="936780"/>
            <a:ext cx="8460621" cy="3930739"/>
          </a:xfrm>
          <a:prstGeom prst="rect">
            <a:avLst/>
          </a:prstGeom>
          <a:ln>
            <a:solidFill>
              <a:schemeClr val="tx1"/>
            </a:solidFill>
          </a:ln>
        </p:spPr>
      </p:pic>
    </p:spTree>
    <p:extLst>
      <p:ext uri="{BB962C8B-B14F-4D97-AF65-F5344CB8AC3E}">
        <p14:creationId xmlns:p14="http://schemas.microsoft.com/office/powerpoint/2010/main" val="240122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5D161-9240-483B-86EC-AD0FA6D9637B}"/>
              </a:ext>
            </a:extLst>
          </p:cNvPr>
          <p:cNvSpPr>
            <a:spLocks noGrp="1"/>
          </p:cNvSpPr>
          <p:nvPr>
            <p:ph type="title"/>
          </p:nvPr>
        </p:nvSpPr>
        <p:spPr>
          <a:xfrm>
            <a:off x="0" y="-3763"/>
            <a:ext cx="9144000" cy="631560"/>
          </a:xfrm>
        </p:spPr>
        <p:txBody>
          <a:bodyPr>
            <a:normAutofit/>
          </a:bodyPr>
          <a:lstStyle/>
          <a:p>
            <a:r>
              <a:rPr lang="en-US" dirty="0"/>
              <a:t>Management Reporting Dashboard – Supply Chain</a:t>
            </a:r>
          </a:p>
        </p:txBody>
      </p:sp>
      <p:pic>
        <p:nvPicPr>
          <p:cNvPr id="3" name="Picture 2">
            <a:extLst>
              <a:ext uri="{FF2B5EF4-FFF2-40B4-BE49-F238E27FC236}">
                <a16:creationId xmlns:a16="http://schemas.microsoft.com/office/drawing/2014/main" id="{2A40C88B-9645-418A-BA03-1C14263DEE6A}"/>
              </a:ext>
            </a:extLst>
          </p:cNvPr>
          <p:cNvPicPr>
            <a:picLocks noChangeAspect="1"/>
          </p:cNvPicPr>
          <p:nvPr/>
        </p:nvPicPr>
        <p:blipFill>
          <a:blip r:embed="rId2"/>
          <a:stretch>
            <a:fillRect/>
          </a:stretch>
        </p:blipFill>
        <p:spPr>
          <a:xfrm>
            <a:off x="6514629" y="671316"/>
            <a:ext cx="2565413" cy="2455592"/>
          </a:xfrm>
          <a:prstGeom prst="rect">
            <a:avLst/>
          </a:prstGeom>
          <a:ln>
            <a:solidFill>
              <a:schemeClr val="bg1">
                <a:lumMod val="50000"/>
              </a:schemeClr>
            </a:solidFill>
          </a:ln>
        </p:spPr>
      </p:pic>
      <p:pic>
        <p:nvPicPr>
          <p:cNvPr id="5" name="Picture 4">
            <a:extLst>
              <a:ext uri="{FF2B5EF4-FFF2-40B4-BE49-F238E27FC236}">
                <a16:creationId xmlns:a16="http://schemas.microsoft.com/office/drawing/2014/main" id="{77B4BF3C-C0CA-45BF-BA31-B0E9A6807530}"/>
              </a:ext>
            </a:extLst>
          </p:cNvPr>
          <p:cNvPicPr>
            <a:picLocks noChangeAspect="1"/>
          </p:cNvPicPr>
          <p:nvPr/>
        </p:nvPicPr>
        <p:blipFill>
          <a:blip r:embed="rId3"/>
          <a:stretch>
            <a:fillRect/>
          </a:stretch>
        </p:blipFill>
        <p:spPr>
          <a:xfrm>
            <a:off x="52696" y="671316"/>
            <a:ext cx="6406903" cy="4401403"/>
          </a:xfrm>
          <a:prstGeom prst="rect">
            <a:avLst/>
          </a:prstGeom>
          <a:ln>
            <a:solidFill>
              <a:schemeClr val="bg1">
                <a:lumMod val="50000"/>
              </a:schemeClr>
            </a:solidFill>
          </a:ln>
        </p:spPr>
      </p:pic>
      <p:sp>
        <p:nvSpPr>
          <p:cNvPr id="6" name="TextBox 5">
            <a:extLst>
              <a:ext uri="{FF2B5EF4-FFF2-40B4-BE49-F238E27FC236}">
                <a16:creationId xmlns:a16="http://schemas.microsoft.com/office/drawing/2014/main" id="{D7DF03B8-8A23-4521-A5EB-8B44CC18DD7D}"/>
              </a:ext>
            </a:extLst>
          </p:cNvPr>
          <p:cNvSpPr txBox="1"/>
          <p:nvPr/>
        </p:nvSpPr>
        <p:spPr>
          <a:xfrm>
            <a:off x="6642687" y="3798012"/>
            <a:ext cx="2093844" cy="1077218"/>
          </a:xfrm>
          <a:prstGeom prst="rect">
            <a:avLst/>
          </a:prstGeom>
          <a:noFill/>
        </p:spPr>
        <p:txBody>
          <a:bodyPr wrap="square" rtlCol="0">
            <a:spAutoFit/>
          </a:bodyPr>
          <a:lstStyle/>
          <a:p>
            <a:pPr algn="l"/>
            <a:r>
              <a:rPr lang="en-US" sz="1600" dirty="0"/>
              <a:t>View More takes end users to report details</a:t>
            </a:r>
          </a:p>
          <a:p>
            <a:pPr algn="l"/>
            <a:endParaRPr lang="en-US" sz="1600" dirty="0"/>
          </a:p>
        </p:txBody>
      </p:sp>
      <p:sp>
        <p:nvSpPr>
          <p:cNvPr id="7" name="Arrow: Down 6">
            <a:extLst>
              <a:ext uri="{FF2B5EF4-FFF2-40B4-BE49-F238E27FC236}">
                <a16:creationId xmlns:a16="http://schemas.microsoft.com/office/drawing/2014/main" id="{04ABBC5F-57E5-4D10-B095-B8CE6D3BB6FA}"/>
              </a:ext>
            </a:extLst>
          </p:cNvPr>
          <p:cNvSpPr/>
          <p:nvPr/>
        </p:nvSpPr>
        <p:spPr>
          <a:xfrm rot="10800000">
            <a:off x="7447293" y="3200021"/>
            <a:ext cx="484632" cy="481358"/>
          </a:xfrm>
          <a:prstGeom prst="downArrow">
            <a:avLst/>
          </a:prstGeom>
          <a:solidFill>
            <a:schemeClr val="bg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40" indent="-91440" algn="ctr">
              <a:spcBef>
                <a:spcPts val="1200"/>
              </a:spcBef>
              <a:buClr>
                <a:schemeClr val="tx2"/>
              </a:buClr>
            </a:pPr>
            <a:endParaRPr lang="en-US" sz="1600" dirty="0">
              <a:solidFill>
                <a:schemeClr val="accent1"/>
              </a:solidFill>
            </a:endParaRPr>
          </a:p>
        </p:txBody>
      </p:sp>
    </p:spTree>
    <p:extLst>
      <p:ext uri="{BB962C8B-B14F-4D97-AF65-F5344CB8AC3E}">
        <p14:creationId xmlns:p14="http://schemas.microsoft.com/office/powerpoint/2010/main" val="221877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Spend Non PO Invoices – Detailed View</a:t>
            </a:r>
          </a:p>
        </p:txBody>
      </p:sp>
      <p:pic>
        <p:nvPicPr>
          <p:cNvPr id="3" name="Picture 2"/>
          <p:cNvPicPr>
            <a:picLocks noChangeAspect="1"/>
          </p:cNvPicPr>
          <p:nvPr/>
        </p:nvPicPr>
        <p:blipFill>
          <a:blip r:embed="rId2"/>
          <a:stretch>
            <a:fillRect/>
          </a:stretch>
        </p:blipFill>
        <p:spPr>
          <a:xfrm>
            <a:off x="149022" y="1201682"/>
            <a:ext cx="8845955" cy="3564953"/>
          </a:xfrm>
          <a:prstGeom prst="rect">
            <a:avLst/>
          </a:prstGeom>
          <a:ln>
            <a:solidFill>
              <a:schemeClr val="bg1">
                <a:lumMod val="50000"/>
              </a:schemeClr>
            </a:solidFill>
          </a:ln>
        </p:spPr>
      </p:pic>
    </p:spTree>
    <p:extLst>
      <p:ext uri="{BB962C8B-B14F-4D97-AF65-F5344CB8AC3E}">
        <p14:creationId xmlns:p14="http://schemas.microsoft.com/office/powerpoint/2010/main" val="164109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of Session</a:t>
            </a:r>
          </a:p>
        </p:txBody>
      </p:sp>
      <p:graphicFrame>
        <p:nvGraphicFramePr>
          <p:cNvPr id="7" name="Table 6"/>
          <p:cNvGraphicFramePr>
            <a:graphicFrameLocks noGrp="1"/>
          </p:cNvGraphicFramePr>
          <p:nvPr>
            <p:extLst>
              <p:ext uri="{D42A27DB-BD31-4B8C-83A1-F6EECF244321}">
                <p14:modId xmlns:p14="http://schemas.microsoft.com/office/powerpoint/2010/main" val="785578563"/>
              </p:ext>
            </p:extLst>
          </p:nvPr>
        </p:nvGraphicFramePr>
        <p:xfrm>
          <a:off x="628212" y="1231756"/>
          <a:ext cx="7887576" cy="2161858"/>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0000"/>
                    </a:ext>
                  </a:extLst>
                </a:gridCol>
                <a:gridCol w="7679296">
                  <a:extLst>
                    <a:ext uri="{9D8B030D-6E8A-4147-A177-3AD203B41FA5}">
                      <a16:colId xmlns:a16="http://schemas.microsoft.com/office/drawing/2014/main" val="20001"/>
                    </a:ext>
                  </a:extLst>
                </a:gridCol>
              </a:tblGrid>
              <a:tr h="515938">
                <a:tc>
                  <a:txBody>
                    <a:bodyPr/>
                    <a:lstStyle/>
                    <a:p>
                      <a:pPr algn="ctr"/>
                      <a:endParaRPr lang="en-US" sz="1100" b="1" dirty="0">
                        <a:solidFill>
                          <a:schemeClr val="bg1"/>
                        </a:solidFill>
                        <a:latin typeface="Arial"/>
                      </a:endParaRPr>
                    </a:p>
                  </a:txBody>
                  <a:tcPr anchor="ctr">
                    <a:lnR w="190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accent5"/>
                    </a:solidFill>
                  </a:tcPr>
                </a:tc>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rPr>
                        <a:t>Workday Supply Chain Management</a:t>
                      </a:r>
                      <a:r>
                        <a:rPr lang="en-US" sz="1600" b="1" baseline="0" dirty="0">
                          <a:solidFill>
                            <a:schemeClr val="tx1"/>
                          </a:solidFill>
                          <a:latin typeface="+mn-lt"/>
                        </a:rPr>
                        <a:t> </a:t>
                      </a:r>
                    </a:p>
                    <a:p>
                      <a:pPr marL="285750" marR="0" indent="-28575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dirty="0">
                          <a:solidFill>
                            <a:schemeClr val="tx1"/>
                          </a:solidFill>
                          <a:latin typeface="+mn-lt"/>
                        </a:rPr>
                        <a:t>Overview</a:t>
                      </a:r>
                    </a:p>
                    <a:p>
                      <a:pPr marL="285750" marR="0" indent="-28575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dirty="0">
                          <a:solidFill>
                            <a:schemeClr val="tx1"/>
                          </a:solidFill>
                          <a:latin typeface="+mn-lt"/>
                        </a:rPr>
                        <a:t>Functional Footprint and Roadmap</a:t>
                      </a:r>
                      <a:endParaRPr lang="en-US" sz="1600" b="0" dirty="0">
                        <a:solidFill>
                          <a:schemeClr val="tx1"/>
                        </a:solidFill>
                        <a:latin typeface="+mn-lt"/>
                      </a:endParaRPr>
                    </a:p>
                  </a:txBody>
                  <a:tcPr marL="274320" anchor="ctr">
                    <a:lnL w="19050" cap="flat" cmpd="sng" algn="ctr">
                      <a:noFill/>
                      <a:prstDash val="solid"/>
                      <a:round/>
                      <a:headEnd type="none" w="med" len="med"/>
                      <a:tailEnd type="none" w="med" len="med"/>
                    </a:lnL>
                    <a:lnT w="28575" cap="flat" cmpd="sng" algn="ctr">
                      <a:no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0"/>
                  </a:ext>
                </a:extLst>
              </a:tr>
              <a:tr h="515938">
                <a:tc>
                  <a:txBody>
                    <a:bodyPr/>
                    <a:lstStyle/>
                    <a:p>
                      <a:pPr algn="ctr"/>
                      <a:endParaRPr lang="en-US" sz="1100" b="1" dirty="0">
                        <a:solidFill>
                          <a:schemeClr val="bg1"/>
                        </a:solidFill>
                        <a:latin typeface="Arial"/>
                      </a:endParaRPr>
                    </a:p>
                  </a:txBody>
                  <a:tcPr anchor="ctr">
                    <a:lnR w="19050" cap="flat" cmpd="sng" algn="ctr">
                      <a:no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accent5"/>
                    </a:solidFill>
                  </a:tcPr>
                </a:tc>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rPr>
                        <a:t>Dayton Children’s Journey with Workday Supply Chain Management</a:t>
                      </a:r>
                    </a:p>
                    <a:p>
                      <a:pPr marL="285750" marR="0" lvl="0" indent="-28575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dirty="0">
                          <a:solidFill>
                            <a:schemeClr val="tx1"/>
                          </a:solidFill>
                          <a:effectLst/>
                          <a:latin typeface="+mn-lt"/>
                          <a:ea typeface="+mn-ea"/>
                          <a:cs typeface="+mn-cs"/>
                        </a:rPr>
                        <a:t>About Dayton Children’s and Workday Deployment </a:t>
                      </a:r>
                    </a:p>
                    <a:p>
                      <a:pPr marL="285750" marR="0" lvl="0" indent="-28575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dirty="0">
                          <a:solidFill>
                            <a:schemeClr val="tx1"/>
                          </a:solidFill>
                          <a:effectLst/>
                          <a:latin typeface="+mn-lt"/>
                          <a:ea typeface="+mn-ea"/>
                          <a:cs typeface="+mn-cs"/>
                        </a:rPr>
                        <a:t>Highlights and Value Realized</a:t>
                      </a:r>
                      <a:endParaRPr lang="en-US" sz="1600" b="0" dirty="0">
                        <a:solidFill>
                          <a:schemeClr val="tx1"/>
                        </a:solidFill>
                        <a:latin typeface="+mn-lt"/>
                      </a:endParaRPr>
                    </a:p>
                  </a:txBody>
                  <a:tcPr marL="274320" anchor="ctr">
                    <a:lnL w="19050" cap="flat" cmpd="sng" algn="ctr">
                      <a:noFill/>
                      <a:prstDash val="solid"/>
                      <a:round/>
                      <a:headEnd type="none" w="med" len="med"/>
                      <a:tailEnd type="none" w="med" len="med"/>
                    </a:lnL>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1"/>
                  </a:ext>
                </a:extLst>
              </a:tr>
              <a:tr h="515938">
                <a:tc>
                  <a:txBody>
                    <a:bodyPr/>
                    <a:lstStyle/>
                    <a:p>
                      <a:pPr algn="ctr"/>
                      <a:endParaRPr lang="en-US" sz="1100" b="1" dirty="0">
                        <a:solidFill>
                          <a:schemeClr val="bg1"/>
                        </a:solidFill>
                        <a:latin typeface="Arial"/>
                      </a:endParaRPr>
                    </a:p>
                  </a:txBody>
                  <a:tcPr anchor="ctr">
                    <a:lnR w="19050" cap="flat" cmpd="sng" algn="ctr">
                      <a:no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accent5"/>
                    </a:solidFill>
                  </a:tcPr>
                </a:tc>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rPr>
                        <a:t>Summary / Q&amp;A</a:t>
                      </a:r>
                    </a:p>
                  </a:txBody>
                  <a:tcPr marL="274320" anchor="ctr">
                    <a:lnL w="19050" cap="flat" cmpd="sng" algn="ctr">
                      <a:noFill/>
                      <a:prstDash val="solid"/>
                      <a:round/>
                      <a:headEnd type="none" w="med" len="med"/>
                      <a:tailEnd type="none" w="med" len="med"/>
                    </a:lnL>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666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Supplier Invoice</a:t>
            </a:r>
          </a:p>
        </p:txBody>
      </p:sp>
      <p:pic>
        <p:nvPicPr>
          <p:cNvPr id="3" name="Picture 2"/>
          <p:cNvPicPr>
            <a:picLocks noChangeAspect="1"/>
          </p:cNvPicPr>
          <p:nvPr/>
        </p:nvPicPr>
        <p:blipFill>
          <a:blip r:embed="rId3"/>
          <a:stretch>
            <a:fillRect/>
          </a:stretch>
        </p:blipFill>
        <p:spPr>
          <a:xfrm>
            <a:off x="487001" y="1209985"/>
            <a:ext cx="8199331" cy="3219450"/>
          </a:xfrm>
          <a:prstGeom prst="rect">
            <a:avLst/>
          </a:prstGeom>
          <a:ln>
            <a:solidFill>
              <a:schemeClr val="bg1">
                <a:lumMod val="50000"/>
              </a:schemeClr>
            </a:solidFill>
          </a:ln>
        </p:spPr>
      </p:pic>
      <p:pic>
        <p:nvPicPr>
          <p:cNvPr id="4" name="Picture 3"/>
          <p:cNvPicPr>
            <a:picLocks noChangeAspect="1"/>
          </p:cNvPicPr>
          <p:nvPr/>
        </p:nvPicPr>
        <p:blipFill>
          <a:blip r:embed="rId4"/>
          <a:stretch>
            <a:fillRect/>
          </a:stretch>
        </p:blipFill>
        <p:spPr>
          <a:xfrm>
            <a:off x="2985291" y="967970"/>
            <a:ext cx="3475585" cy="3768921"/>
          </a:xfrm>
          <a:prstGeom prst="rect">
            <a:avLst/>
          </a:prstGeom>
          <a:ln>
            <a:solidFill>
              <a:schemeClr val="bg1">
                <a:lumMod val="50000"/>
              </a:schemeClr>
            </a:solidFill>
          </a:ln>
          <a:effectLst>
            <a:innerShdw blurRad="114300">
              <a:prstClr val="black"/>
            </a:innerShdw>
          </a:effectLst>
        </p:spPr>
      </p:pic>
    </p:spTree>
    <p:extLst>
      <p:ext uri="{BB962C8B-B14F-4D97-AF65-F5344CB8AC3E}">
        <p14:creationId xmlns:p14="http://schemas.microsoft.com/office/powerpoint/2010/main" val="69824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95B4B5-8BC4-4BA0-9FE9-522F3C1C72DE}"/>
              </a:ext>
            </a:extLst>
          </p:cNvPr>
          <p:cNvPicPr>
            <a:picLocks noChangeAspect="1"/>
          </p:cNvPicPr>
          <p:nvPr/>
        </p:nvPicPr>
        <p:blipFill>
          <a:blip r:embed="rId2"/>
          <a:stretch>
            <a:fillRect/>
          </a:stretch>
        </p:blipFill>
        <p:spPr>
          <a:xfrm>
            <a:off x="1086325" y="1203819"/>
            <a:ext cx="2732722" cy="3619501"/>
          </a:xfrm>
          <a:prstGeom prst="rect">
            <a:avLst/>
          </a:prstGeom>
          <a:noFill/>
          <a:ln>
            <a:solidFill>
              <a:schemeClr val="tx1"/>
            </a:solidFill>
          </a:ln>
        </p:spPr>
      </p:pic>
      <p:sp>
        <p:nvSpPr>
          <p:cNvPr id="2" name="Title 1">
            <a:extLst>
              <a:ext uri="{FF2B5EF4-FFF2-40B4-BE49-F238E27FC236}">
                <a16:creationId xmlns:a16="http://schemas.microsoft.com/office/drawing/2014/main" id="{E415D161-9240-483B-86EC-AD0FA6D9637B}"/>
              </a:ext>
            </a:extLst>
          </p:cNvPr>
          <p:cNvSpPr>
            <a:spLocks noGrp="1"/>
          </p:cNvSpPr>
          <p:nvPr>
            <p:ph type="title"/>
          </p:nvPr>
        </p:nvSpPr>
        <p:spPr>
          <a:xfrm>
            <a:off x="0" y="-3763"/>
            <a:ext cx="9144000" cy="865896"/>
          </a:xfrm>
          <a:prstGeom prst="rect">
            <a:avLst/>
          </a:prstGeom>
          <a:solidFill>
            <a:schemeClr val="tx2"/>
          </a:solidFill>
          <a:ln w="12700" cap="flat" cmpd="sng" algn="ctr">
            <a:noFill/>
            <a:prstDash val="solid"/>
          </a:ln>
          <a:effectLst/>
        </p:spPr>
        <p:txBody>
          <a:bodyPr anchor="ctr">
            <a:normAutofit/>
          </a:bodyPr>
          <a:lstStyle/>
          <a:p>
            <a:r>
              <a:rPr lang="en-US" dirty="0"/>
              <a:t>Management Detailed Reporting</a:t>
            </a:r>
          </a:p>
        </p:txBody>
      </p:sp>
      <p:pic>
        <p:nvPicPr>
          <p:cNvPr id="8" name="Picture 7">
            <a:extLst>
              <a:ext uri="{FF2B5EF4-FFF2-40B4-BE49-F238E27FC236}">
                <a16:creationId xmlns:a16="http://schemas.microsoft.com/office/drawing/2014/main" id="{5CFE57E2-BA79-4AEF-A23E-24015B8CD47F}"/>
              </a:ext>
            </a:extLst>
          </p:cNvPr>
          <p:cNvPicPr>
            <a:picLocks noChangeAspect="1"/>
          </p:cNvPicPr>
          <p:nvPr/>
        </p:nvPicPr>
        <p:blipFill>
          <a:blip r:embed="rId3"/>
          <a:stretch>
            <a:fillRect/>
          </a:stretch>
        </p:blipFill>
        <p:spPr>
          <a:xfrm>
            <a:off x="4341450" y="1203819"/>
            <a:ext cx="3836444" cy="1294566"/>
          </a:xfrm>
          <a:prstGeom prst="rect">
            <a:avLst/>
          </a:prstGeom>
          <a:noFill/>
          <a:ln>
            <a:solidFill>
              <a:schemeClr val="tx1"/>
            </a:solidFill>
          </a:ln>
        </p:spPr>
      </p:pic>
    </p:spTree>
    <p:extLst>
      <p:ext uri="{BB962C8B-B14F-4D97-AF65-F5344CB8AC3E}">
        <p14:creationId xmlns:p14="http://schemas.microsoft.com/office/powerpoint/2010/main" val="163392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65FB39-05CD-7B43-A1AF-39ABAD4F63B3}"/>
              </a:ext>
            </a:extLst>
          </p:cNvPr>
          <p:cNvPicPr>
            <a:picLocks noChangeAspect="1"/>
          </p:cNvPicPr>
          <p:nvPr/>
        </p:nvPicPr>
        <p:blipFill>
          <a:blip r:embed="rId2"/>
          <a:stretch>
            <a:fillRect/>
          </a:stretch>
        </p:blipFill>
        <p:spPr>
          <a:xfrm>
            <a:off x="2578882" y="1508081"/>
            <a:ext cx="4744926" cy="1664097"/>
          </a:xfrm>
          <a:prstGeom prst="rect">
            <a:avLst/>
          </a:prstGeom>
        </p:spPr>
      </p:pic>
      <p:sp>
        <p:nvSpPr>
          <p:cNvPr id="2" name="Title 1">
            <a:extLst>
              <a:ext uri="{FF2B5EF4-FFF2-40B4-BE49-F238E27FC236}">
                <a16:creationId xmlns:a16="http://schemas.microsoft.com/office/drawing/2014/main" id="{13764B46-1CC6-43D6-9323-59161704E6AF}"/>
              </a:ext>
            </a:extLst>
          </p:cNvPr>
          <p:cNvSpPr>
            <a:spLocks noGrp="1"/>
          </p:cNvSpPr>
          <p:nvPr>
            <p:ph type="title"/>
          </p:nvPr>
        </p:nvSpPr>
        <p:spPr/>
        <p:txBody>
          <a:bodyPr/>
          <a:lstStyle/>
          <a:p>
            <a:r>
              <a:rPr lang="en-US" dirty="0"/>
              <a:t>Healthcare – Compliance Data</a:t>
            </a:r>
          </a:p>
        </p:txBody>
      </p:sp>
      <p:grpSp>
        <p:nvGrpSpPr>
          <p:cNvPr id="5" name="Group 4">
            <a:extLst>
              <a:ext uri="{FF2B5EF4-FFF2-40B4-BE49-F238E27FC236}">
                <a16:creationId xmlns:a16="http://schemas.microsoft.com/office/drawing/2014/main" id="{0D92A87F-0AC9-4B40-A6DB-7E034C3EB7B1}"/>
              </a:ext>
            </a:extLst>
          </p:cNvPr>
          <p:cNvGrpSpPr/>
          <p:nvPr/>
        </p:nvGrpSpPr>
        <p:grpSpPr>
          <a:xfrm>
            <a:off x="1814324" y="1193354"/>
            <a:ext cx="6220973" cy="3282496"/>
            <a:chOff x="15875000" y="6756400"/>
            <a:chExt cx="6220973" cy="3282496"/>
          </a:xfrm>
        </p:grpSpPr>
        <p:sp>
          <p:nvSpPr>
            <p:cNvPr id="6" name="Shape">
              <a:extLst>
                <a:ext uri="{FF2B5EF4-FFF2-40B4-BE49-F238E27FC236}">
                  <a16:creationId xmlns:a16="http://schemas.microsoft.com/office/drawing/2014/main" id="{0E62AB4B-9324-D84B-81A0-5C82857C747D}"/>
                </a:ext>
              </a:extLst>
            </p:cNvPr>
            <p:cNvSpPr/>
            <p:nvPr/>
          </p:nvSpPr>
          <p:spPr>
            <a:xfrm>
              <a:off x="15875000" y="6756400"/>
              <a:ext cx="6220973" cy="3282496"/>
            </a:xfrm>
            <a:custGeom>
              <a:avLst/>
              <a:gdLst/>
              <a:ahLst/>
              <a:cxnLst>
                <a:cxn ang="0">
                  <a:pos x="wd2" y="hd2"/>
                </a:cxn>
                <a:cxn ang="5400000">
                  <a:pos x="wd2" y="hd2"/>
                </a:cxn>
                <a:cxn ang="10800000">
                  <a:pos x="wd2" y="hd2"/>
                </a:cxn>
                <a:cxn ang="16200000">
                  <a:pos x="wd2" y="hd2"/>
                </a:cxn>
              </a:cxnLst>
              <a:rect l="0" t="0" r="r" b="b"/>
              <a:pathLst>
                <a:path w="21600" h="21600" extrusionOk="0">
                  <a:moveTo>
                    <a:pt x="19012" y="19336"/>
                  </a:moveTo>
                  <a:lnTo>
                    <a:pt x="2638" y="19336"/>
                  </a:lnTo>
                  <a:lnTo>
                    <a:pt x="2638" y="1886"/>
                  </a:lnTo>
                  <a:lnTo>
                    <a:pt x="19012" y="1886"/>
                  </a:lnTo>
                  <a:cubicBezTo>
                    <a:pt x="19012" y="1886"/>
                    <a:pt x="19012" y="19336"/>
                    <a:pt x="19012" y="19336"/>
                  </a:cubicBezTo>
                  <a:close/>
                  <a:moveTo>
                    <a:pt x="21550" y="20468"/>
                  </a:moveTo>
                  <a:lnTo>
                    <a:pt x="19708" y="20468"/>
                  </a:lnTo>
                  <a:cubicBezTo>
                    <a:pt x="19708" y="20448"/>
                    <a:pt x="19708" y="20426"/>
                    <a:pt x="19708" y="20400"/>
                  </a:cubicBezTo>
                  <a:lnTo>
                    <a:pt x="19708" y="1174"/>
                  </a:lnTo>
                  <a:cubicBezTo>
                    <a:pt x="19708" y="869"/>
                    <a:pt x="19708" y="701"/>
                    <a:pt x="19677" y="518"/>
                  </a:cubicBezTo>
                  <a:cubicBezTo>
                    <a:pt x="19637" y="307"/>
                    <a:pt x="19546" y="135"/>
                    <a:pt x="19433" y="57"/>
                  </a:cubicBezTo>
                  <a:cubicBezTo>
                    <a:pt x="19337" y="0"/>
                    <a:pt x="19248" y="1"/>
                    <a:pt x="19086" y="0"/>
                  </a:cubicBezTo>
                  <a:lnTo>
                    <a:pt x="2513" y="0"/>
                  </a:lnTo>
                  <a:cubicBezTo>
                    <a:pt x="2350" y="0"/>
                    <a:pt x="2260" y="0"/>
                    <a:pt x="2163" y="59"/>
                  </a:cubicBezTo>
                  <a:cubicBezTo>
                    <a:pt x="2051" y="135"/>
                    <a:pt x="1963" y="303"/>
                    <a:pt x="1921" y="521"/>
                  </a:cubicBezTo>
                  <a:cubicBezTo>
                    <a:pt x="1891" y="701"/>
                    <a:pt x="1891" y="867"/>
                    <a:pt x="1891" y="1169"/>
                  </a:cubicBezTo>
                  <a:lnTo>
                    <a:pt x="1891" y="20395"/>
                  </a:lnTo>
                  <a:cubicBezTo>
                    <a:pt x="1891" y="20423"/>
                    <a:pt x="1891" y="20446"/>
                    <a:pt x="1892" y="20468"/>
                  </a:cubicBezTo>
                  <a:lnTo>
                    <a:pt x="50" y="20468"/>
                  </a:lnTo>
                  <a:cubicBezTo>
                    <a:pt x="22" y="20468"/>
                    <a:pt x="0" y="20510"/>
                    <a:pt x="0" y="20562"/>
                  </a:cubicBezTo>
                  <a:lnTo>
                    <a:pt x="0" y="20905"/>
                  </a:lnTo>
                  <a:cubicBezTo>
                    <a:pt x="0" y="20948"/>
                    <a:pt x="15" y="20986"/>
                    <a:pt x="37" y="20997"/>
                  </a:cubicBezTo>
                  <a:cubicBezTo>
                    <a:pt x="397" y="21174"/>
                    <a:pt x="766" y="21314"/>
                    <a:pt x="1135" y="21413"/>
                  </a:cubicBezTo>
                  <a:cubicBezTo>
                    <a:pt x="1587" y="21534"/>
                    <a:pt x="2045" y="21597"/>
                    <a:pt x="2496" y="21600"/>
                  </a:cubicBezTo>
                  <a:lnTo>
                    <a:pt x="19104" y="21600"/>
                  </a:lnTo>
                  <a:cubicBezTo>
                    <a:pt x="19555" y="21597"/>
                    <a:pt x="20013" y="21534"/>
                    <a:pt x="20465" y="21413"/>
                  </a:cubicBezTo>
                  <a:cubicBezTo>
                    <a:pt x="20834" y="21314"/>
                    <a:pt x="21203" y="21174"/>
                    <a:pt x="21563" y="20997"/>
                  </a:cubicBezTo>
                  <a:cubicBezTo>
                    <a:pt x="21585" y="20986"/>
                    <a:pt x="21600" y="20948"/>
                    <a:pt x="21600" y="20905"/>
                  </a:cubicBezTo>
                  <a:lnTo>
                    <a:pt x="21600" y="20562"/>
                  </a:lnTo>
                  <a:cubicBezTo>
                    <a:pt x="21600" y="20510"/>
                    <a:pt x="21578" y="20468"/>
                    <a:pt x="21550" y="20468"/>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Arial"/>
              </a:endParaRPr>
            </a:p>
          </p:txBody>
        </p:sp>
        <p:sp>
          <p:nvSpPr>
            <p:cNvPr id="7" name="Shape">
              <a:extLst>
                <a:ext uri="{FF2B5EF4-FFF2-40B4-BE49-F238E27FC236}">
                  <a16:creationId xmlns:a16="http://schemas.microsoft.com/office/drawing/2014/main" id="{26519D11-4456-6E40-9DC8-665038E471D5}"/>
                </a:ext>
              </a:extLst>
            </p:cNvPr>
            <p:cNvSpPr/>
            <p:nvPr/>
          </p:nvSpPr>
          <p:spPr>
            <a:xfrm>
              <a:off x="15875000" y="6756400"/>
              <a:ext cx="6220973" cy="3282496"/>
            </a:xfrm>
            <a:custGeom>
              <a:avLst/>
              <a:gdLst/>
              <a:ahLst/>
              <a:cxnLst>
                <a:cxn ang="0">
                  <a:pos x="wd2" y="hd2"/>
                </a:cxn>
                <a:cxn ang="5400000">
                  <a:pos x="wd2" y="hd2"/>
                </a:cxn>
                <a:cxn ang="10800000">
                  <a:pos x="wd2" y="hd2"/>
                </a:cxn>
                <a:cxn ang="16200000">
                  <a:pos x="wd2" y="hd2"/>
                </a:cxn>
              </a:cxnLst>
              <a:rect l="0" t="0" r="r" b="b"/>
              <a:pathLst>
                <a:path w="21600" h="21600" extrusionOk="0">
                  <a:moveTo>
                    <a:pt x="21500" y="20832"/>
                  </a:moveTo>
                  <a:cubicBezTo>
                    <a:pt x="21156" y="20999"/>
                    <a:pt x="20804" y="21131"/>
                    <a:pt x="20451" y="21226"/>
                  </a:cubicBezTo>
                  <a:cubicBezTo>
                    <a:pt x="20003" y="21346"/>
                    <a:pt x="19550" y="21409"/>
                    <a:pt x="19104" y="21411"/>
                  </a:cubicBezTo>
                  <a:lnTo>
                    <a:pt x="2497" y="21411"/>
                  </a:lnTo>
                  <a:cubicBezTo>
                    <a:pt x="2050" y="21409"/>
                    <a:pt x="1597" y="21346"/>
                    <a:pt x="1149" y="21226"/>
                  </a:cubicBezTo>
                  <a:cubicBezTo>
                    <a:pt x="796" y="21131"/>
                    <a:pt x="444" y="20999"/>
                    <a:pt x="100" y="20832"/>
                  </a:cubicBezTo>
                  <a:lnTo>
                    <a:pt x="100" y="20657"/>
                  </a:lnTo>
                  <a:lnTo>
                    <a:pt x="1943" y="20657"/>
                  </a:lnTo>
                  <a:lnTo>
                    <a:pt x="19657" y="20657"/>
                  </a:lnTo>
                  <a:lnTo>
                    <a:pt x="21500" y="20657"/>
                  </a:lnTo>
                  <a:cubicBezTo>
                    <a:pt x="21500" y="20657"/>
                    <a:pt x="21500" y="20832"/>
                    <a:pt x="21500" y="20832"/>
                  </a:cubicBezTo>
                  <a:close/>
                  <a:moveTo>
                    <a:pt x="1991" y="20395"/>
                  </a:moveTo>
                  <a:lnTo>
                    <a:pt x="1991" y="1169"/>
                  </a:lnTo>
                  <a:cubicBezTo>
                    <a:pt x="1991" y="877"/>
                    <a:pt x="1991" y="731"/>
                    <a:pt x="2016" y="582"/>
                  </a:cubicBezTo>
                  <a:cubicBezTo>
                    <a:pt x="2047" y="420"/>
                    <a:pt x="2112" y="294"/>
                    <a:pt x="2195" y="237"/>
                  </a:cubicBezTo>
                  <a:cubicBezTo>
                    <a:pt x="2275" y="189"/>
                    <a:pt x="2354" y="189"/>
                    <a:pt x="2513" y="189"/>
                  </a:cubicBezTo>
                  <a:lnTo>
                    <a:pt x="19086" y="189"/>
                  </a:lnTo>
                  <a:cubicBezTo>
                    <a:pt x="19242" y="189"/>
                    <a:pt x="19321" y="189"/>
                    <a:pt x="19401" y="236"/>
                  </a:cubicBezTo>
                  <a:cubicBezTo>
                    <a:pt x="19485" y="294"/>
                    <a:pt x="19553" y="423"/>
                    <a:pt x="19583" y="579"/>
                  </a:cubicBezTo>
                  <a:cubicBezTo>
                    <a:pt x="19608" y="731"/>
                    <a:pt x="19608" y="879"/>
                    <a:pt x="19608" y="1174"/>
                  </a:cubicBezTo>
                  <a:lnTo>
                    <a:pt x="19608" y="20400"/>
                  </a:lnTo>
                  <a:cubicBezTo>
                    <a:pt x="19608" y="20426"/>
                    <a:pt x="19608" y="20448"/>
                    <a:pt x="19608" y="20468"/>
                  </a:cubicBezTo>
                  <a:lnTo>
                    <a:pt x="1991" y="20468"/>
                  </a:lnTo>
                  <a:cubicBezTo>
                    <a:pt x="1991" y="20446"/>
                    <a:pt x="1991" y="20423"/>
                    <a:pt x="1991" y="20395"/>
                  </a:cubicBezTo>
                  <a:close/>
                  <a:moveTo>
                    <a:pt x="21550" y="20468"/>
                  </a:moveTo>
                  <a:lnTo>
                    <a:pt x="19708" y="20468"/>
                  </a:lnTo>
                  <a:cubicBezTo>
                    <a:pt x="19708" y="20448"/>
                    <a:pt x="19708" y="20426"/>
                    <a:pt x="19708" y="20400"/>
                  </a:cubicBezTo>
                  <a:lnTo>
                    <a:pt x="19708" y="1174"/>
                  </a:lnTo>
                  <a:cubicBezTo>
                    <a:pt x="19708" y="869"/>
                    <a:pt x="19708" y="701"/>
                    <a:pt x="19677" y="518"/>
                  </a:cubicBezTo>
                  <a:cubicBezTo>
                    <a:pt x="19637" y="307"/>
                    <a:pt x="19546" y="135"/>
                    <a:pt x="19433" y="57"/>
                  </a:cubicBezTo>
                  <a:cubicBezTo>
                    <a:pt x="19337" y="0"/>
                    <a:pt x="19248" y="1"/>
                    <a:pt x="19086" y="0"/>
                  </a:cubicBezTo>
                  <a:lnTo>
                    <a:pt x="2513" y="0"/>
                  </a:lnTo>
                  <a:cubicBezTo>
                    <a:pt x="2350" y="0"/>
                    <a:pt x="2260" y="0"/>
                    <a:pt x="2163" y="59"/>
                  </a:cubicBezTo>
                  <a:cubicBezTo>
                    <a:pt x="2051" y="135"/>
                    <a:pt x="1963" y="303"/>
                    <a:pt x="1921" y="521"/>
                  </a:cubicBezTo>
                  <a:cubicBezTo>
                    <a:pt x="1891" y="701"/>
                    <a:pt x="1891" y="867"/>
                    <a:pt x="1891" y="1169"/>
                  </a:cubicBezTo>
                  <a:lnTo>
                    <a:pt x="1891" y="20395"/>
                  </a:lnTo>
                  <a:cubicBezTo>
                    <a:pt x="1891" y="20423"/>
                    <a:pt x="1891" y="20446"/>
                    <a:pt x="1892" y="20468"/>
                  </a:cubicBezTo>
                  <a:lnTo>
                    <a:pt x="50" y="20468"/>
                  </a:lnTo>
                  <a:cubicBezTo>
                    <a:pt x="22" y="20468"/>
                    <a:pt x="0" y="20510"/>
                    <a:pt x="0" y="20562"/>
                  </a:cubicBezTo>
                  <a:lnTo>
                    <a:pt x="0" y="20905"/>
                  </a:lnTo>
                  <a:cubicBezTo>
                    <a:pt x="0" y="20948"/>
                    <a:pt x="15" y="20986"/>
                    <a:pt x="37" y="20997"/>
                  </a:cubicBezTo>
                  <a:cubicBezTo>
                    <a:pt x="397" y="21174"/>
                    <a:pt x="766" y="21314"/>
                    <a:pt x="1135" y="21413"/>
                  </a:cubicBezTo>
                  <a:cubicBezTo>
                    <a:pt x="1587" y="21534"/>
                    <a:pt x="2045" y="21597"/>
                    <a:pt x="2496" y="21600"/>
                  </a:cubicBezTo>
                  <a:lnTo>
                    <a:pt x="19104" y="21600"/>
                  </a:lnTo>
                  <a:cubicBezTo>
                    <a:pt x="19555" y="21597"/>
                    <a:pt x="20013" y="21534"/>
                    <a:pt x="20465" y="21413"/>
                  </a:cubicBezTo>
                  <a:cubicBezTo>
                    <a:pt x="20834" y="21314"/>
                    <a:pt x="21203" y="21174"/>
                    <a:pt x="21563" y="20997"/>
                  </a:cubicBezTo>
                  <a:cubicBezTo>
                    <a:pt x="21585" y="20986"/>
                    <a:pt x="21600" y="20948"/>
                    <a:pt x="21600" y="20905"/>
                  </a:cubicBezTo>
                  <a:lnTo>
                    <a:pt x="21600" y="20562"/>
                  </a:lnTo>
                  <a:cubicBezTo>
                    <a:pt x="21600" y="20510"/>
                    <a:pt x="21578" y="20468"/>
                    <a:pt x="21550" y="20468"/>
                  </a:cubicBezTo>
                  <a:close/>
                  <a:moveTo>
                    <a:pt x="19012" y="19336"/>
                  </a:moveTo>
                  <a:lnTo>
                    <a:pt x="2638" y="19336"/>
                  </a:lnTo>
                  <a:lnTo>
                    <a:pt x="2638" y="1886"/>
                  </a:lnTo>
                  <a:lnTo>
                    <a:pt x="19012" y="1886"/>
                  </a:lnTo>
                  <a:cubicBezTo>
                    <a:pt x="19012" y="1886"/>
                    <a:pt x="19012" y="19336"/>
                    <a:pt x="19012" y="19336"/>
                  </a:cubicBezTo>
                  <a:close/>
                  <a:moveTo>
                    <a:pt x="19062" y="1698"/>
                  </a:moveTo>
                  <a:lnTo>
                    <a:pt x="2588" y="1698"/>
                  </a:lnTo>
                  <a:cubicBezTo>
                    <a:pt x="2561" y="1698"/>
                    <a:pt x="2538" y="1740"/>
                    <a:pt x="2538" y="1792"/>
                  </a:cubicBezTo>
                  <a:lnTo>
                    <a:pt x="2538" y="19431"/>
                  </a:lnTo>
                  <a:cubicBezTo>
                    <a:pt x="2538" y="19483"/>
                    <a:pt x="2561" y="19525"/>
                    <a:pt x="2588" y="19525"/>
                  </a:cubicBezTo>
                  <a:lnTo>
                    <a:pt x="19062" y="19525"/>
                  </a:lnTo>
                  <a:cubicBezTo>
                    <a:pt x="19089" y="19525"/>
                    <a:pt x="19112" y="19483"/>
                    <a:pt x="19112" y="19431"/>
                  </a:cubicBezTo>
                  <a:lnTo>
                    <a:pt x="19112" y="1792"/>
                  </a:lnTo>
                  <a:cubicBezTo>
                    <a:pt x="19112" y="1740"/>
                    <a:pt x="19089" y="1698"/>
                    <a:pt x="19062" y="1698"/>
                  </a:cubicBezTo>
                  <a:close/>
                </a:path>
              </a:pathLst>
            </a:custGeom>
            <a:solidFill>
              <a:srgbClr val="D5D5D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Arial"/>
              </a:endParaRPr>
            </a:p>
          </p:txBody>
        </p:sp>
      </p:grpSp>
      <p:pic>
        <p:nvPicPr>
          <p:cNvPr id="11" name="Picture 10">
            <a:extLst>
              <a:ext uri="{FF2B5EF4-FFF2-40B4-BE49-F238E27FC236}">
                <a16:creationId xmlns:a16="http://schemas.microsoft.com/office/drawing/2014/main" id="{858C3FBB-7E38-1645-A63C-AC6AB554D873}"/>
              </a:ext>
            </a:extLst>
          </p:cNvPr>
          <p:cNvPicPr>
            <a:picLocks noChangeAspect="1"/>
          </p:cNvPicPr>
          <p:nvPr/>
        </p:nvPicPr>
        <p:blipFill>
          <a:blip r:embed="rId3"/>
          <a:stretch>
            <a:fillRect/>
          </a:stretch>
        </p:blipFill>
        <p:spPr>
          <a:xfrm>
            <a:off x="278434" y="1210946"/>
            <a:ext cx="8587132" cy="3273700"/>
          </a:xfrm>
          <a:prstGeom prst="rect">
            <a:avLst/>
          </a:prstGeom>
          <a:ln>
            <a:solidFill>
              <a:schemeClr val="bg1">
                <a:lumMod val="50000"/>
              </a:schemeClr>
            </a:solidFill>
          </a:ln>
        </p:spPr>
      </p:pic>
    </p:spTree>
    <p:extLst>
      <p:ext uri="{BB962C8B-B14F-4D97-AF65-F5344CB8AC3E}">
        <p14:creationId xmlns:p14="http://schemas.microsoft.com/office/powerpoint/2010/main" val="389769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664097" y="2004677"/>
            <a:ext cx="7772400" cy="983452"/>
          </a:xfrm>
        </p:spPr>
        <p:txBody>
          <a:bodyPr anchor="ctr"/>
          <a:lstStyle/>
          <a:p>
            <a:r>
              <a:rPr lang="en-US" dirty="0"/>
              <a:t>Supplier Contracts</a:t>
            </a:r>
          </a:p>
        </p:txBody>
      </p:sp>
      <p:sp>
        <p:nvSpPr>
          <p:cNvPr id="3" name="Subtitle 2">
            <a:extLst>
              <a:ext uri="{FF2B5EF4-FFF2-40B4-BE49-F238E27FC236}">
                <a16:creationId xmlns:a16="http://schemas.microsoft.com/office/drawing/2014/main" id="{BB2F60E9-B302-644D-AFCB-C362CC248D9E}"/>
              </a:ext>
            </a:extLst>
          </p:cNvPr>
          <p:cNvSpPr>
            <a:spLocks noGrp="1"/>
          </p:cNvSpPr>
          <p:nvPr>
            <p:ph type="subTitle" idx="1"/>
          </p:nvPr>
        </p:nvSpPr>
        <p:spPr>
          <a:xfrm>
            <a:off x="685800" y="2818852"/>
            <a:ext cx="7772400" cy="338554"/>
          </a:xfrm>
        </p:spPr>
        <p:txBody>
          <a:bodyPr/>
          <a:lstStyle/>
          <a:p>
            <a:r>
              <a:rPr lang="en-US" dirty="0"/>
              <a:t>Creating a Contract Repository	</a:t>
            </a:r>
          </a:p>
        </p:txBody>
      </p:sp>
    </p:spTree>
    <p:extLst>
      <p:ext uri="{BB962C8B-B14F-4D97-AF65-F5344CB8AC3E}">
        <p14:creationId xmlns:p14="http://schemas.microsoft.com/office/powerpoint/2010/main" val="337004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AFD0-3146-4BCC-A929-93CFB9099F14}"/>
              </a:ext>
            </a:extLst>
          </p:cNvPr>
          <p:cNvSpPr>
            <a:spLocks noGrp="1"/>
          </p:cNvSpPr>
          <p:nvPr>
            <p:ph type="title"/>
          </p:nvPr>
        </p:nvSpPr>
        <p:spPr>
          <a:xfrm>
            <a:off x="0" y="-3763"/>
            <a:ext cx="9144000" cy="865896"/>
          </a:xfrm>
          <a:prstGeom prst="rect">
            <a:avLst/>
          </a:prstGeom>
          <a:solidFill>
            <a:schemeClr val="tx2"/>
          </a:solidFill>
          <a:ln w="12700" cap="flat" cmpd="sng" algn="ctr">
            <a:noFill/>
            <a:prstDash val="solid"/>
          </a:ln>
          <a:effectLst/>
        </p:spPr>
        <p:txBody>
          <a:bodyPr anchor="ctr">
            <a:normAutofit/>
          </a:bodyPr>
          <a:lstStyle/>
          <a:p>
            <a:r>
              <a:rPr lang="en-US" dirty="0"/>
              <a:t>Supplier Contract Types</a:t>
            </a:r>
          </a:p>
        </p:txBody>
      </p:sp>
      <p:pic>
        <p:nvPicPr>
          <p:cNvPr id="5" name="Picture 4">
            <a:extLst>
              <a:ext uri="{FF2B5EF4-FFF2-40B4-BE49-F238E27FC236}">
                <a16:creationId xmlns:a16="http://schemas.microsoft.com/office/drawing/2014/main" id="{41C622BF-09E9-43F6-8F36-824A66EB9DED}"/>
              </a:ext>
            </a:extLst>
          </p:cNvPr>
          <p:cNvPicPr>
            <a:picLocks noChangeAspect="1"/>
          </p:cNvPicPr>
          <p:nvPr/>
        </p:nvPicPr>
        <p:blipFill>
          <a:blip r:embed="rId2"/>
          <a:stretch>
            <a:fillRect/>
          </a:stretch>
        </p:blipFill>
        <p:spPr>
          <a:xfrm>
            <a:off x="191860" y="1471757"/>
            <a:ext cx="8760279" cy="1562375"/>
          </a:xfrm>
          <a:prstGeom prst="rect">
            <a:avLst/>
          </a:prstGeom>
          <a:ln>
            <a:solidFill>
              <a:schemeClr val="bg1">
                <a:lumMod val="50000"/>
              </a:schemeClr>
            </a:solidFill>
          </a:ln>
        </p:spPr>
      </p:pic>
      <p:sp>
        <p:nvSpPr>
          <p:cNvPr id="6" name="TextBox 5">
            <a:extLst>
              <a:ext uri="{FF2B5EF4-FFF2-40B4-BE49-F238E27FC236}">
                <a16:creationId xmlns:a16="http://schemas.microsoft.com/office/drawing/2014/main" id="{7EE5A947-00D1-41F9-AD7A-7B9609BA8812}"/>
              </a:ext>
            </a:extLst>
          </p:cNvPr>
          <p:cNvSpPr txBox="1"/>
          <p:nvPr/>
        </p:nvSpPr>
        <p:spPr>
          <a:xfrm>
            <a:off x="1673187" y="3320590"/>
            <a:ext cx="5797623" cy="646331"/>
          </a:xfrm>
          <a:prstGeom prst="rect">
            <a:avLst/>
          </a:prstGeom>
          <a:noFill/>
        </p:spPr>
        <p:txBody>
          <a:bodyPr wrap="square" rtlCol="0">
            <a:spAutoFit/>
          </a:bodyPr>
          <a:lstStyle/>
          <a:p>
            <a:pPr algn="ctr"/>
            <a:r>
              <a:rPr lang="en-US" dirty="0"/>
              <a:t>41 different types of Contract types</a:t>
            </a:r>
          </a:p>
          <a:p>
            <a:pPr algn="ctr"/>
            <a:r>
              <a:rPr lang="en-US" dirty="0"/>
              <a:t>The reason is for searching (outside of supply chain)</a:t>
            </a:r>
          </a:p>
        </p:txBody>
      </p:sp>
    </p:spTree>
    <p:extLst>
      <p:ext uri="{BB962C8B-B14F-4D97-AF65-F5344CB8AC3E}">
        <p14:creationId xmlns:p14="http://schemas.microsoft.com/office/powerpoint/2010/main" val="83843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AB704-CED3-480C-86D2-D15DFD3DC6D1}"/>
              </a:ext>
            </a:extLst>
          </p:cNvPr>
          <p:cNvSpPr>
            <a:spLocks noGrp="1"/>
          </p:cNvSpPr>
          <p:nvPr>
            <p:ph type="title"/>
          </p:nvPr>
        </p:nvSpPr>
        <p:spPr/>
        <p:txBody>
          <a:bodyPr/>
          <a:lstStyle/>
          <a:p>
            <a:r>
              <a:rPr lang="en-US" dirty="0"/>
              <a:t>Supplier Contracts</a:t>
            </a:r>
          </a:p>
        </p:txBody>
      </p:sp>
      <p:pic>
        <p:nvPicPr>
          <p:cNvPr id="4" name="Picture 3">
            <a:extLst>
              <a:ext uri="{FF2B5EF4-FFF2-40B4-BE49-F238E27FC236}">
                <a16:creationId xmlns:a16="http://schemas.microsoft.com/office/drawing/2014/main" id="{2F5A9761-A5D5-4909-B06A-B9593F817C94}"/>
              </a:ext>
            </a:extLst>
          </p:cNvPr>
          <p:cNvPicPr>
            <a:picLocks noChangeAspect="1"/>
          </p:cNvPicPr>
          <p:nvPr/>
        </p:nvPicPr>
        <p:blipFill>
          <a:blip r:embed="rId2"/>
          <a:stretch>
            <a:fillRect/>
          </a:stretch>
        </p:blipFill>
        <p:spPr>
          <a:xfrm>
            <a:off x="114300" y="1294912"/>
            <a:ext cx="8927868" cy="2493318"/>
          </a:xfrm>
          <a:prstGeom prst="rect">
            <a:avLst/>
          </a:prstGeom>
          <a:ln>
            <a:solidFill>
              <a:schemeClr val="bg1">
                <a:lumMod val="50000"/>
              </a:schemeClr>
            </a:solidFill>
          </a:ln>
        </p:spPr>
      </p:pic>
      <p:sp>
        <p:nvSpPr>
          <p:cNvPr id="5" name="TextBox 4">
            <a:extLst>
              <a:ext uri="{FF2B5EF4-FFF2-40B4-BE49-F238E27FC236}">
                <a16:creationId xmlns:a16="http://schemas.microsoft.com/office/drawing/2014/main" id="{E7028B6C-B91F-4BFC-B7C7-DE4BE1D122AE}"/>
              </a:ext>
            </a:extLst>
          </p:cNvPr>
          <p:cNvSpPr txBox="1"/>
          <p:nvPr/>
        </p:nvSpPr>
        <p:spPr>
          <a:xfrm>
            <a:off x="2629256" y="956357"/>
            <a:ext cx="4348306" cy="369332"/>
          </a:xfrm>
          <a:prstGeom prst="rect">
            <a:avLst/>
          </a:prstGeom>
          <a:noFill/>
        </p:spPr>
        <p:txBody>
          <a:bodyPr wrap="none" rtlCol="0">
            <a:spAutoFit/>
          </a:bodyPr>
          <a:lstStyle/>
          <a:p>
            <a:pPr algn="l"/>
            <a:r>
              <a:rPr lang="en-US" dirty="0"/>
              <a:t>DCH has loaded 559 total T&amp;C contracts</a:t>
            </a:r>
          </a:p>
        </p:txBody>
      </p:sp>
      <p:sp>
        <p:nvSpPr>
          <p:cNvPr id="6" name="TextBox 5">
            <a:extLst>
              <a:ext uri="{FF2B5EF4-FFF2-40B4-BE49-F238E27FC236}">
                <a16:creationId xmlns:a16="http://schemas.microsoft.com/office/drawing/2014/main" id="{2F73A6BE-5727-496A-AD18-5252E572BDF6}"/>
              </a:ext>
            </a:extLst>
          </p:cNvPr>
          <p:cNvSpPr txBox="1"/>
          <p:nvPr/>
        </p:nvSpPr>
        <p:spPr>
          <a:xfrm>
            <a:off x="1931467" y="3908618"/>
            <a:ext cx="3192904" cy="1477328"/>
          </a:xfrm>
          <a:prstGeom prst="rect">
            <a:avLst/>
          </a:prstGeom>
          <a:noFill/>
        </p:spPr>
        <p:txBody>
          <a:bodyPr wrap="square" rtlCol="0">
            <a:spAutoFit/>
          </a:bodyPr>
          <a:lstStyle/>
          <a:p>
            <a:pPr algn="l"/>
            <a:r>
              <a:rPr lang="en-US" dirty="0"/>
              <a:t>Naming convention:</a:t>
            </a:r>
          </a:p>
          <a:p>
            <a:pPr algn="l"/>
            <a:r>
              <a:rPr lang="en-US" dirty="0"/>
              <a:t>Department name</a:t>
            </a:r>
          </a:p>
          <a:p>
            <a:pPr algn="l"/>
            <a:r>
              <a:rPr lang="en-US" dirty="0"/>
              <a:t>Department #</a:t>
            </a:r>
          </a:p>
          <a:p>
            <a:pPr algn="l"/>
            <a:r>
              <a:rPr lang="en-US" dirty="0"/>
              <a:t>Type of agreement</a:t>
            </a:r>
          </a:p>
          <a:p>
            <a:pPr algn="l"/>
            <a:endParaRPr lang="en-US" dirty="0"/>
          </a:p>
        </p:txBody>
      </p:sp>
      <p:sp>
        <p:nvSpPr>
          <p:cNvPr id="7" name="TextBox 6">
            <a:extLst>
              <a:ext uri="{FF2B5EF4-FFF2-40B4-BE49-F238E27FC236}">
                <a16:creationId xmlns:a16="http://schemas.microsoft.com/office/drawing/2014/main" id="{2824D9CB-6B6E-4C55-8FC3-E8003C8390C6}"/>
              </a:ext>
            </a:extLst>
          </p:cNvPr>
          <p:cNvSpPr txBox="1"/>
          <p:nvPr/>
        </p:nvSpPr>
        <p:spPr>
          <a:xfrm>
            <a:off x="5124371" y="3899845"/>
            <a:ext cx="3192904" cy="1477328"/>
          </a:xfrm>
          <a:prstGeom prst="rect">
            <a:avLst/>
          </a:prstGeom>
          <a:noFill/>
        </p:spPr>
        <p:txBody>
          <a:bodyPr wrap="square" rtlCol="0">
            <a:spAutoFit/>
          </a:bodyPr>
          <a:lstStyle/>
          <a:p>
            <a:pPr algn="l"/>
            <a:r>
              <a:rPr lang="en-US" dirty="0"/>
              <a:t>Naming convention:</a:t>
            </a:r>
          </a:p>
          <a:p>
            <a:pPr algn="l"/>
            <a:r>
              <a:rPr lang="en-US" dirty="0"/>
              <a:t>4 Digit code</a:t>
            </a:r>
          </a:p>
          <a:p>
            <a:pPr algn="l"/>
            <a:r>
              <a:rPr lang="en-US" dirty="0"/>
              <a:t>Name of supplier</a:t>
            </a:r>
          </a:p>
          <a:p>
            <a:pPr algn="l"/>
            <a:r>
              <a:rPr lang="en-US" dirty="0"/>
              <a:t>Contract # </a:t>
            </a:r>
          </a:p>
          <a:p>
            <a:pPr algn="l"/>
            <a:endParaRPr lang="en-US" dirty="0"/>
          </a:p>
        </p:txBody>
      </p:sp>
    </p:spTree>
    <p:extLst>
      <p:ext uri="{BB962C8B-B14F-4D97-AF65-F5344CB8AC3E}">
        <p14:creationId xmlns:p14="http://schemas.microsoft.com/office/powerpoint/2010/main" val="364993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5FCA-CC4C-4E01-A66B-582BF5E6EC41}"/>
              </a:ext>
            </a:extLst>
          </p:cNvPr>
          <p:cNvSpPr>
            <a:spLocks noGrp="1"/>
          </p:cNvSpPr>
          <p:nvPr>
            <p:ph type="title"/>
          </p:nvPr>
        </p:nvSpPr>
        <p:spPr/>
        <p:txBody>
          <a:bodyPr/>
          <a:lstStyle/>
          <a:p>
            <a:r>
              <a:rPr lang="en-US" dirty="0"/>
              <a:t>Example of Searching</a:t>
            </a:r>
          </a:p>
        </p:txBody>
      </p:sp>
      <p:pic>
        <p:nvPicPr>
          <p:cNvPr id="3" name="Picture 2">
            <a:extLst>
              <a:ext uri="{FF2B5EF4-FFF2-40B4-BE49-F238E27FC236}">
                <a16:creationId xmlns:a16="http://schemas.microsoft.com/office/drawing/2014/main" id="{E0965B02-BF46-4CCE-8F65-B6E24E8D5C4A}"/>
              </a:ext>
            </a:extLst>
          </p:cNvPr>
          <p:cNvPicPr>
            <a:picLocks noChangeAspect="1"/>
          </p:cNvPicPr>
          <p:nvPr/>
        </p:nvPicPr>
        <p:blipFill>
          <a:blip r:embed="rId2"/>
          <a:stretch>
            <a:fillRect/>
          </a:stretch>
        </p:blipFill>
        <p:spPr>
          <a:xfrm>
            <a:off x="1628139" y="1029711"/>
            <a:ext cx="5887721" cy="4030662"/>
          </a:xfrm>
          <a:prstGeom prst="rect">
            <a:avLst/>
          </a:prstGeom>
          <a:ln>
            <a:solidFill>
              <a:schemeClr val="bg1">
                <a:lumMod val="50000"/>
              </a:schemeClr>
            </a:solidFill>
          </a:ln>
        </p:spPr>
      </p:pic>
    </p:spTree>
    <p:extLst>
      <p:ext uri="{BB962C8B-B14F-4D97-AF65-F5344CB8AC3E}">
        <p14:creationId xmlns:p14="http://schemas.microsoft.com/office/powerpoint/2010/main" val="87874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Key Takeaways for Mutual Success</a:t>
            </a:r>
          </a:p>
        </p:txBody>
      </p:sp>
      <p:sp>
        <p:nvSpPr>
          <p:cNvPr id="2" name="Footer Placeholder 1">
            <a:extLst>
              <a:ext uri="{FF2B5EF4-FFF2-40B4-BE49-F238E27FC236}">
                <a16:creationId xmlns:a16="http://schemas.microsoft.com/office/drawing/2014/main" id="{B6CE391A-B1F6-6F48-BDC6-2EBE071B43E3}"/>
              </a:ext>
            </a:extLst>
          </p:cNvPr>
          <p:cNvSpPr>
            <a:spLocks noGrp="1"/>
          </p:cNvSpPr>
          <p:nvPr>
            <p:ph type="ftr" sz="quarter" idx="3"/>
          </p:nvPr>
        </p:nvSpPr>
        <p:spPr>
          <a:xfrm>
            <a:off x="117334" y="4844162"/>
            <a:ext cx="3086100" cy="27463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A0A0A0"/>
                </a:solidFill>
                <a:effectLst/>
                <a:uLnTx/>
                <a:uFillTx/>
                <a:latin typeface="Arial"/>
                <a:ea typeface="+mn-ea"/>
                <a:cs typeface="+mn-cs"/>
              </a:rPr>
              <a:t>Workday</a:t>
            </a:r>
            <a:r>
              <a:rPr kumimoji="0" lang="en-US" sz="800" b="0" i="0" u="none" strike="noStrike" kern="1200" cap="none" spc="0" normalizeH="0" baseline="0" noProof="0" dirty="0">
                <a:ln>
                  <a:noFill/>
                </a:ln>
                <a:solidFill>
                  <a:srgbClr val="666666">
                    <a:tint val="75000"/>
                  </a:srgbClr>
                </a:solidFill>
                <a:effectLst/>
                <a:uLnTx/>
                <a:uFillTx/>
                <a:latin typeface="Arial"/>
                <a:ea typeface="+mn-ea"/>
                <a:cs typeface="+mn-cs"/>
              </a:rPr>
              <a:t> Confidential</a:t>
            </a:r>
          </a:p>
        </p:txBody>
      </p:sp>
      <p:sp>
        <p:nvSpPr>
          <p:cNvPr id="20" name="Oval 19"/>
          <p:cNvSpPr>
            <a:spLocks noChangeAspect="1"/>
          </p:cNvSpPr>
          <p:nvPr/>
        </p:nvSpPr>
        <p:spPr>
          <a:xfrm>
            <a:off x="1184809" y="1605709"/>
            <a:ext cx="678381" cy="678381"/>
          </a:xfrm>
          <a:prstGeom prst="ellipse">
            <a:avLst/>
          </a:prstGeom>
          <a:solidFill>
            <a:schemeClr val="bg1"/>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5CB9"/>
                </a:solidFill>
                <a:effectLst/>
                <a:uLnTx/>
                <a:uFillTx/>
                <a:latin typeface="Arial"/>
                <a:ea typeface="+mn-ea"/>
                <a:cs typeface="+mn-cs"/>
              </a:rPr>
              <a:t>1</a:t>
            </a:r>
          </a:p>
        </p:txBody>
      </p:sp>
      <p:sp>
        <p:nvSpPr>
          <p:cNvPr id="7" name="TextBox 6">
            <a:extLst>
              <a:ext uri="{FF2B5EF4-FFF2-40B4-BE49-F238E27FC236}">
                <a16:creationId xmlns:a16="http://schemas.microsoft.com/office/drawing/2014/main" id="{D0FE7525-A4B9-CF4C-A9C5-F8F49B11147E}"/>
              </a:ext>
            </a:extLst>
          </p:cNvPr>
          <p:cNvSpPr txBox="1"/>
          <p:nvPr/>
        </p:nvSpPr>
        <p:spPr>
          <a:xfrm>
            <a:off x="117334" y="2582059"/>
            <a:ext cx="2930666"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666666"/>
                </a:solidFill>
                <a:latin typeface="Arial"/>
              </a:rPr>
              <a:t>Learn about key product capabilities in Supply Chain Management.</a:t>
            </a:r>
            <a:endParaRPr kumimoji="0" lang="en-US" b="0" i="0" u="none" strike="noStrike" kern="1200" cap="none" spc="0" normalizeH="0" noProof="0" dirty="0">
              <a:ln>
                <a:noFill/>
              </a:ln>
              <a:solidFill>
                <a:srgbClr val="666666"/>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noProof="0" dirty="0">
              <a:ln>
                <a:noFill/>
              </a:ln>
              <a:solidFill>
                <a:srgbClr val="666666"/>
              </a:solidFill>
              <a:effectLst/>
              <a:uLnTx/>
              <a:uFillTx/>
              <a:latin typeface="Arial"/>
              <a:ea typeface="+mn-ea"/>
              <a:cs typeface="+mn-cs"/>
            </a:endParaRPr>
          </a:p>
        </p:txBody>
      </p:sp>
      <p:sp>
        <p:nvSpPr>
          <p:cNvPr id="19" name="TextBox 18">
            <a:extLst>
              <a:ext uri="{FF2B5EF4-FFF2-40B4-BE49-F238E27FC236}">
                <a16:creationId xmlns:a16="http://schemas.microsoft.com/office/drawing/2014/main" id="{4C7672E6-2B6A-1849-832E-7882C055C286}"/>
              </a:ext>
            </a:extLst>
          </p:cNvPr>
          <p:cNvSpPr txBox="1"/>
          <p:nvPr/>
        </p:nvSpPr>
        <p:spPr>
          <a:xfrm>
            <a:off x="3203434" y="2582059"/>
            <a:ext cx="2786297"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666666"/>
                </a:solidFill>
                <a:effectLst/>
                <a:uLnTx/>
                <a:uFillTx/>
                <a:latin typeface="Arial"/>
                <a:ea typeface="+mn-ea"/>
                <a:cs typeface="+mn-cs"/>
              </a:rPr>
              <a:t>Hear from a customer about their journey with Workday Supply Chain Management.</a:t>
            </a:r>
            <a:endParaRPr lang="en-US" sz="1400" dirty="0">
              <a:solidFill>
                <a:srgbClr val="666666"/>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666666"/>
              </a:solidFill>
              <a:latin typeface="Arial"/>
            </a:endParaRPr>
          </a:p>
        </p:txBody>
      </p:sp>
      <p:sp>
        <p:nvSpPr>
          <p:cNvPr id="23" name="TextBox 22">
            <a:extLst>
              <a:ext uri="{FF2B5EF4-FFF2-40B4-BE49-F238E27FC236}">
                <a16:creationId xmlns:a16="http://schemas.microsoft.com/office/drawing/2014/main" id="{19FD6691-4E5A-0541-ACEB-193A5E3C27C0}"/>
              </a:ext>
            </a:extLst>
          </p:cNvPr>
          <p:cNvSpPr txBox="1"/>
          <p:nvPr/>
        </p:nvSpPr>
        <p:spPr>
          <a:xfrm>
            <a:off x="6318648" y="2582059"/>
            <a:ext cx="2692344"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666666"/>
                </a:solidFill>
                <a:effectLst/>
                <a:uLnTx/>
                <a:uFillTx/>
                <a:latin typeface="Arial"/>
              </a:rPr>
              <a:t>Get a sneak peek at enhancements planned for future product releases.</a:t>
            </a:r>
            <a:endParaRPr lang="en-US" dirty="0">
              <a:solidFill>
                <a:srgbClr val="666666"/>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666666"/>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666666"/>
              </a:solidFill>
              <a:effectLst/>
              <a:uLnTx/>
              <a:uFillTx/>
              <a:latin typeface="Arial"/>
              <a:ea typeface="+mn-ea"/>
              <a:cs typeface="+mn-cs"/>
            </a:endParaRPr>
          </a:p>
        </p:txBody>
      </p:sp>
      <p:sp>
        <p:nvSpPr>
          <p:cNvPr id="25" name="Oval 24">
            <a:extLst>
              <a:ext uri="{FF2B5EF4-FFF2-40B4-BE49-F238E27FC236}">
                <a16:creationId xmlns:a16="http://schemas.microsoft.com/office/drawing/2014/main" id="{78AFAF7E-CE31-3149-AFEF-E4B47C2D28F7}"/>
              </a:ext>
            </a:extLst>
          </p:cNvPr>
          <p:cNvSpPr>
            <a:spLocks noChangeAspect="1"/>
          </p:cNvSpPr>
          <p:nvPr/>
        </p:nvSpPr>
        <p:spPr>
          <a:xfrm>
            <a:off x="4232810" y="1605709"/>
            <a:ext cx="678381" cy="678381"/>
          </a:xfrm>
          <a:prstGeom prst="ellipse">
            <a:avLst/>
          </a:prstGeom>
          <a:solidFill>
            <a:schemeClr val="bg1"/>
          </a:solid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0B4E5"/>
                </a:solidFill>
                <a:effectLst/>
                <a:uLnTx/>
                <a:uFillTx/>
                <a:latin typeface="Arial"/>
                <a:ea typeface="+mn-ea"/>
                <a:cs typeface="+mn-cs"/>
              </a:rPr>
              <a:t>2</a:t>
            </a:r>
          </a:p>
        </p:txBody>
      </p:sp>
      <p:sp>
        <p:nvSpPr>
          <p:cNvPr id="26" name="Oval 25">
            <a:extLst>
              <a:ext uri="{FF2B5EF4-FFF2-40B4-BE49-F238E27FC236}">
                <a16:creationId xmlns:a16="http://schemas.microsoft.com/office/drawing/2014/main" id="{DB48F591-B8D6-BC41-B7F4-CBB960A0F52C}"/>
              </a:ext>
            </a:extLst>
          </p:cNvPr>
          <p:cNvSpPr>
            <a:spLocks noChangeAspect="1"/>
          </p:cNvSpPr>
          <p:nvPr/>
        </p:nvSpPr>
        <p:spPr>
          <a:xfrm>
            <a:off x="7280810" y="1605709"/>
            <a:ext cx="678381" cy="678381"/>
          </a:xfrm>
          <a:prstGeom prst="ellipse">
            <a:avLst/>
          </a:prstGeom>
          <a:solidFill>
            <a:schemeClr val="bg1"/>
          </a:solidFill>
          <a:ln w="50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38B00"/>
                </a:solidFill>
                <a:effectLst/>
                <a:uLnTx/>
                <a:uFillTx/>
                <a:latin typeface="Arial"/>
                <a:ea typeface="+mn-ea"/>
                <a:cs typeface="+mn-cs"/>
              </a:rPr>
              <a:t>3</a:t>
            </a:r>
          </a:p>
        </p:txBody>
      </p:sp>
      <p:cxnSp>
        <p:nvCxnSpPr>
          <p:cNvPr id="27" name="Straight Connector 26">
            <a:extLst>
              <a:ext uri="{FF2B5EF4-FFF2-40B4-BE49-F238E27FC236}">
                <a16:creationId xmlns:a16="http://schemas.microsoft.com/office/drawing/2014/main" id="{B1093505-A168-964A-A00A-59601C88D04E}"/>
              </a:ext>
            </a:extLst>
          </p:cNvPr>
          <p:cNvCxnSpPr>
            <a:cxnSpLocks/>
          </p:cNvCxnSpPr>
          <p:nvPr/>
        </p:nvCxnSpPr>
        <p:spPr>
          <a:xfrm>
            <a:off x="3048000" y="1272076"/>
            <a:ext cx="0" cy="33839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ADEA39D-AA06-3A49-A327-268525361B5C}"/>
              </a:ext>
            </a:extLst>
          </p:cNvPr>
          <p:cNvCxnSpPr>
            <a:cxnSpLocks/>
          </p:cNvCxnSpPr>
          <p:nvPr/>
        </p:nvCxnSpPr>
        <p:spPr>
          <a:xfrm>
            <a:off x="6096000" y="1272076"/>
            <a:ext cx="0" cy="33839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68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8CF4FEC-D534-4944-85B7-B3E80973F7E9}"/>
              </a:ext>
            </a:extLst>
          </p:cNvPr>
          <p:cNvSpPr>
            <a:spLocks noGrp="1"/>
          </p:cNvSpPr>
          <p:nvPr>
            <p:ph type="subTitle" idx="1"/>
          </p:nvPr>
        </p:nvSpPr>
        <p:spPr/>
        <p:txBody>
          <a:bodyPr/>
          <a:lstStyle/>
          <a:p>
            <a:r>
              <a:rPr lang="en-US" dirty="0"/>
              <a:t>Q&amp;A</a:t>
            </a:r>
          </a:p>
        </p:txBody>
      </p:sp>
    </p:spTree>
    <p:extLst>
      <p:ext uri="{BB962C8B-B14F-4D97-AF65-F5344CB8AC3E}">
        <p14:creationId xmlns:p14="http://schemas.microsoft.com/office/powerpoint/2010/main" val="343513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759219" y="2225958"/>
            <a:ext cx="7772400" cy="856877"/>
          </a:xfrm>
        </p:spPr>
        <p:txBody>
          <a:bodyPr anchor="t"/>
          <a:lstStyle/>
          <a:p>
            <a:r>
              <a:rPr lang="en-US" dirty="0"/>
              <a:t>Customer: Dayton Children’s Hospital</a:t>
            </a:r>
          </a:p>
        </p:txBody>
      </p:sp>
      <p:sp>
        <p:nvSpPr>
          <p:cNvPr id="4" name="Subtitle 3"/>
          <p:cNvSpPr>
            <a:spLocks noGrp="1"/>
          </p:cNvSpPr>
          <p:nvPr>
            <p:ph type="subTitle" idx="1"/>
          </p:nvPr>
        </p:nvSpPr>
        <p:spPr>
          <a:xfrm>
            <a:off x="685800" y="2988622"/>
            <a:ext cx="7772400" cy="338554"/>
          </a:xfrm>
        </p:spPr>
        <p:txBody>
          <a:bodyPr/>
          <a:lstStyle/>
          <a:p>
            <a:r>
              <a:rPr lang="en-US" dirty="0"/>
              <a:t>David </a:t>
            </a:r>
            <a:r>
              <a:rPr lang="en-US" dirty="0" err="1"/>
              <a:t>Farrall</a:t>
            </a:r>
            <a:endParaRPr lang="en-US" dirty="0"/>
          </a:p>
        </p:txBody>
      </p:sp>
      <p:sp>
        <p:nvSpPr>
          <p:cNvPr id="2" name="TextBox 1">
            <a:extLst>
              <a:ext uri="{FF2B5EF4-FFF2-40B4-BE49-F238E27FC236}">
                <a16:creationId xmlns:a16="http://schemas.microsoft.com/office/drawing/2014/main" id="{26460161-83BD-4456-ADB4-A3306C06DEFE}"/>
              </a:ext>
            </a:extLst>
          </p:cNvPr>
          <p:cNvSpPr txBox="1"/>
          <p:nvPr/>
        </p:nvSpPr>
        <p:spPr>
          <a:xfrm>
            <a:off x="995207" y="4090952"/>
            <a:ext cx="7300424" cy="461665"/>
          </a:xfrm>
          <a:prstGeom prst="rect">
            <a:avLst/>
          </a:prstGeom>
          <a:noFill/>
        </p:spPr>
        <p:txBody>
          <a:bodyPr wrap="square" rtlCol="0">
            <a:spAutoFit/>
          </a:bodyPr>
          <a:lstStyle/>
          <a:p>
            <a:r>
              <a:rPr lang="en-US" sz="2400" dirty="0">
                <a:solidFill>
                  <a:schemeClr val="bg1"/>
                </a:solidFill>
              </a:rPr>
              <a:t>“It starts with a Requisition” or “It starts with a REQ!”</a:t>
            </a:r>
          </a:p>
        </p:txBody>
      </p:sp>
    </p:spTree>
    <p:extLst>
      <p:ext uri="{BB962C8B-B14F-4D97-AF65-F5344CB8AC3E}">
        <p14:creationId xmlns:p14="http://schemas.microsoft.com/office/powerpoint/2010/main" val="176398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CDA8C-0940-4BE8-BE71-8DC4B32B4F10}"/>
              </a:ext>
            </a:extLst>
          </p:cNvPr>
          <p:cNvSpPr>
            <a:spLocks noGrp="1"/>
          </p:cNvSpPr>
          <p:nvPr>
            <p:ph type="title"/>
          </p:nvPr>
        </p:nvSpPr>
        <p:spPr/>
        <p:txBody>
          <a:bodyPr/>
          <a:lstStyle/>
          <a:p>
            <a:r>
              <a:rPr lang="en-US" dirty="0"/>
              <a:t>Dayton Children’s Hospital: About Us</a:t>
            </a:r>
          </a:p>
        </p:txBody>
      </p:sp>
      <p:pic>
        <p:nvPicPr>
          <p:cNvPr id="3" name="Picture 2">
            <a:extLst>
              <a:ext uri="{FF2B5EF4-FFF2-40B4-BE49-F238E27FC236}">
                <a16:creationId xmlns:a16="http://schemas.microsoft.com/office/drawing/2014/main" id="{B34A9A56-D144-4937-AFCE-2C03D16FB7B7}"/>
              </a:ext>
            </a:extLst>
          </p:cNvPr>
          <p:cNvPicPr>
            <a:picLocks noChangeAspect="1"/>
          </p:cNvPicPr>
          <p:nvPr/>
        </p:nvPicPr>
        <p:blipFill>
          <a:blip r:embed="rId2"/>
          <a:stretch>
            <a:fillRect/>
          </a:stretch>
        </p:blipFill>
        <p:spPr>
          <a:xfrm>
            <a:off x="0" y="862133"/>
            <a:ext cx="9144000" cy="4281367"/>
          </a:xfrm>
          <a:prstGeom prst="rect">
            <a:avLst/>
          </a:prstGeom>
        </p:spPr>
      </p:pic>
    </p:spTree>
    <p:extLst>
      <p:ext uri="{BB962C8B-B14F-4D97-AF65-F5344CB8AC3E}">
        <p14:creationId xmlns:p14="http://schemas.microsoft.com/office/powerpoint/2010/main" val="240268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CDA8C-0940-4BE8-BE71-8DC4B32B4F10}"/>
              </a:ext>
            </a:extLst>
          </p:cNvPr>
          <p:cNvSpPr>
            <a:spLocks noGrp="1"/>
          </p:cNvSpPr>
          <p:nvPr>
            <p:ph type="title"/>
          </p:nvPr>
        </p:nvSpPr>
        <p:spPr/>
        <p:txBody>
          <a:bodyPr/>
          <a:lstStyle/>
          <a:p>
            <a:r>
              <a:rPr lang="en-US" dirty="0"/>
              <a:t>Dayton Children’s Hospital: About Us</a:t>
            </a:r>
          </a:p>
        </p:txBody>
      </p:sp>
      <p:pic>
        <p:nvPicPr>
          <p:cNvPr id="3" name="Picture 2">
            <a:extLst>
              <a:ext uri="{FF2B5EF4-FFF2-40B4-BE49-F238E27FC236}">
                <a16:creationId xmlns:a16="http://schemas.microsoft.com/office/drawing/2014/main" id="{CAD2AF46-A0F1-44DF-8AD7-1BA3D7FFC854}"/>
              </a:ext>
            </a:extLst>
          </p:cNvPr>
          <p:cNvPicPr>
            <a:picLocks noChangeAspect="1"/>
          </p:cNvPicPr>
          <p:nvPr/>
        </p:nvPicPr>
        <p:blipFill>
          <a:blip r:embed="rId2"/>
          <a:stretch>
            <a:fillRect/>
          </a:stretch>
        </p:blipFill>
        <p:spPr>
          <a:xfrm>
            <a:off x="0" y="862133"/>
            <a:ext cx="9144000" cy="4304163"/>
          </a:xfrm>
          <a:prstGeom prst="rect">
            <a:avLst/>
          </a:prstGeom>
        </p:spPr>
      </p:pic>
    </p:spTree>
    <p:extLst>
      <p:ext uri="{BB962C8B-B14F-4D97-AF65-F5344CB8AC3E}">
        <p14:creationId xmlns:p14="http://schemas.microsoft.com/office/powerpoint/2010/main" val="110768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3758-1E35-4AB3-BD3D-9D4F91D26832}"/>
              </a:ext>
            </a:extLst>
          </p:cNvPr>
          <p:cNvSpPr>
            <a:spLocks noGrp="1"/>
          </p:cNvSpPr>
          <p:nvPr>
            <p:ph type="title"/>
          </p:nvPr>
        </p:nvSpPr>
        <p:spPr>
          <a:xfrm>
            <a:off x="0" y="-3763"/>
            <a:ext cx="9144000" cy="865896"/>
          </a:xfrm>
          <a:prstGeom prst="rect">
            <a:avLst/>
          </a:prstGeom>
          <a:solidFill>
            <a:schemeClr val="tx2"/>
          </a:solidFill>
          <a:ln w="12700" cap="flat" cmpd="sng" algn="ctr">
            <a:noFill/>
            <a:prstDash val="solid"/>
          </a:ln>
          <a:effectLst/>
        </p:spPr>
        <p:txBody>
          <a:bodyPr anchor="ctr">
            <a:normAutofit/>
          </a:bodyPr>
          <a:lstStyle/>
          <a:p>
            <a:r>
              <a:rPr lang="en-US" dirty="0"/>
              <a:t>Workday Full Suite</a:t>
            </a:r>
          </a:p>
        </p:txBody>
      </p:sp>
      <p:sp>
        <p:nvSpPr>
          <p:cNvPr id="5" name="Rectangle 4">
            <a:extLst>
              <a:ext uri="{FF2B5EF4-FFF2-40B4-BE49-F238E27FC236}">
                <a16:creationId xmlns:a16="http://schemas.microsoft.com/office/drawing/2014/main" id="{CAB8B46C-9D8A-7D4E-A083-A1E44B05882A}"/>
              </a:ext>
            </a:extLst>
          </p:cNvPr>
          <p:cNvSpPr/>
          <p:nvPr/>
        </p:nvSpPr>
        <p:spPr>
          <a:xfrm>
            <a:off x="0" y="974385"/>
            <a:ext cx="9144000" cy="133960"/>
          </a:xfrm>
          <a:prstGeom prst="rect">
            <a:avLst/>
          </a:prstGeom>
          <a:solidFill>
            <a:schemeClr val="bg2"/>
          </a:solidFill>
          <a:ln w="12700">
            <a:miter lim="400000"/>
          </a:ln>
        </p:spPr>
        <p:txBody>
          <a:bodyPr lIns="38100" tIns="38100" rIns="38100" bIns="38100" rtlCol="0" anchor="ctr"/>
          <a:lstStyle/>
          <a:p>
            <a:pPr algn="ctr"/>
            <a:endParaRPr lang="en-US" sz="3000">
              <a:solidFill>
                <a:srgbClr val="FFFFFF"/>
              </a:solidFill>
              <a:effectLst>
                <a:outerShdw blurRad="38100" dist="12700" dir="5400000" rotWithShape="0">
                  <a:srgbClr val="000000">
                    <a:alpha val="50000"/>
                  </a:srgbClr>
                </a:outerShdw>
              </a:effectLst>
              <a:latin typeface="Arial"/>
            </a:endParaRPr>
          </a:p>
        </p:txBody>
      </p:sp>
      <p:sp>
        <p:nvSpPr>
          <p:cNvPr id="6" name="Oval 5">
            <a:extLst>
              <a:ext uri="{FF2B5EF4-FFF2-40B4-BE49-F238E27FC236}">
                <a16:creationId xmlns:a16="http://schemas.microsoft.com/office/drawing/2014/main" id="{08063127-86A3-E846-A9B9-D4EC5EAEC8FF}"/>
              </a:ext>
            </a:extLst>
          </p:cNvPr>
          <p:cNvSpPr/>
          <p:nvPr/>
        </p:nvSpPr>
        <p:spPr>
          <a:xfrm rot="16200000">
            <a:off x="145969" y="888863"/>
            <a:ext cx="228600" cy="228600"/>
          </a:xfrm>
          <a:prstGeom prst="ellipse">
            <a:avLst/>
          </a:prstGeom>
          <a:solidFill>
            <a:schemeClr val="bg1"/>
          </a:solid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8" marR="0" lvl="0" indent="-91438" algn="ctr" defTabSz="914400" rtl="0" eaLnBrk="1" fontAlgn="auto" latinLnBrk="0" hangingPunct="1">
              <a:lnSpc>
                <a:spcPct val="100000"/>
              </a:lnSpc>
              <a:spcBef>
                <a:spcPts val="1200"/>
              </a:spcBef>
              <a:spcAft>
                <a:spcPts val="0"/>
              </a:spcAft>
              <a:buClr>
                <a:srgbClr val="005CB9"/>
              </a:buClr>
              <a:buSzTx/>
              <a:buFontTx/>
              <a:buNone/>
              <a:tabLst/>
              <a:defRPr/>
            </a:pPr>
            <a:endParaRPr kumimoji="0" lang="en-US" sz="1600" b="0" i="0" u="none" strike="noStrike" kern="1200" cap="none" spc="0" normalizeH="0" baseline="0" noProof="0" dirty="0">
              <a:ln>
                <a:noFill/>
              </a:ln>
              <a:solidFill>
                <a:srgbClr val="005CB9"/>
              </a:solidFill>
              <a:effectLst/>
              <a:uLnTx/>
              <a:uFillTx/>
              <a:latin typeface="Arial"/>
              <a:ea typeface="+mn-ea"/>
              <a:cs typeface="+mn-cs"/>
            </a:endParaRPr>
          </a:p>
        </p:txBody>
      </p:sp>
      <p:sp>
        <p:nvSpPr>
          <p:cNvPr id="7" name="Oval 6">
            <a:extLst>
              <a:ext uri="{FF2B5EF4-FFF2-40B4-BE49-F238E27FC236}">
                <a16:creationId xmlns:a16="http://schemas.microsoft.com/office/drawing/2014/main" id="{295742E6-25C9-454B-B67B-F976AD523D53}"/>
              </a:ext>
            </a:extLst>
          </p:cNvPr>
          <p:cNvSpPr/>
          <p:nvPr/>
        </p:nvSpPr>
        <p:spPr>
          <a:xfrm rot="16200000">
            <a:off x="4480055" y="927065"/>
            <a:ext cx="228600" cy="228600"/>
          </a:xfrm>
          <a:prstGeom prst="ellipse">
            <a:avLst/>
          </a:prstGeom>
          <a:solidFill>
            <a:schemeClr val="bg1"/>
          </a:solid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8" marR="0" lvl="0" indent="-91438" algn="ctr" defTabSz="914400" rtl="0" eaLnBrk="1" fontAlgn="auto" latinLnBrk="0" hangingPunct="1">
              <a:lnSpc>
                <a:spcPct val="100000"/>
              </a:lnSpc>
              <a:spcBef>
                <a:spcPts val="1200"/>
              </a:spcBef>
              <a:spcAft>
                <a:spcPts val="0"/>
              </a:spcAft>
              <a:buClr>
                <a:srgbClr val="005CB9"/>
              </a:buClr>
              <a:buSzTx/>
              <a:buFontTx/>
              <a:buNone/>
              <a:tabLst/>
              <a:defRPr/>
            </a:pPr>
            <a:endParaRPr kumimoji="0" lang="en-US" sz="1600" b="0" i="0" u="none" strike="noStrike" kern="1200" cap="none" spc="0" normalizeH="0" baseline="0" noProof="0" dirty="0">
              <a:ln>
                <a:noFill/>
              </a:ln>
              <a:solidFill>
                <a:srgbClr val="005CB9"/>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7F82459D-7DA9-1747-B1A9-089B0DD7A16A}"/>
              </a:ext>
            </a:extLst>
          </p:cNvPr>
          <p:cNvCxnSpPr/>
          <p:nvPr/>
        </p:nvCxnSpPr>
        <p:spPr>
          <a:xfrm>
            <a:off x="257317" y="1127079"/>
            <a:ext cx="2951" cy="3712421"/>
          </a:xfrm>
          <a:prstGeom prst="line">
            <a:avLst/>
          </a:prstGeom>
          <a:ln w="12700">
            <a:solidFill>
              <a:schemeClr val="bg2"/>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B14F7E3-020C-3743-8994-BDBFC47860B8}"/>
              </a:ext>
            </a:extLst>
          </p:cNvPr>
          <p:cNvCxnSpPr/>
          <p:nvPr/>
        </p:nvCxnSpPr>
        <p:spPr>
          <a:xfrm>
            <a:off x="4591404" y="1136790"/>
            <a:ext cx="2951" cy="2561045"/>
          </a:xfrm>
          <a:prstGeom prst="line">
            <a:avLst/>
          </a:prstGeom>
          <a:ln w="12700">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4A74C3E-267E-0641-A425-8301F86ADDED}"/>
              </a:ext>
            </a:extLst>
          </p:cNvPr>
          <p:cNvSpPr txBox="1"/>
          <p:nvPr/>
        </p:nvSpPr>
        <p:spPr>
          <a:xfrm>
            <a:off x="1187792" y="1155067"/>
            <a:ext cx="2864887" cy="584775"/>
          </a:xfrm>
          <a:prstGeom prst="rect">
            <a:avLst/>
          </a:prstGeom>
          <a:noFill/>
        </p:spPr>
        <p:txBody>
          <a:bodyPr wrap="none" rtlCol="0">
            <a:spAutoFit/>
          </a:bodyPr>
          <a:lstStyle/>
          <a:p>
            <a:pPr algn="ctr"/>
            <a:r>
              <a:rPr lang="en-US" b="1" dirty="0">
                <a:solidFill>
                  <a:schemeClr val="tx2"/>
                </a:solidFill>
              </a:rPr>
              <a:t>HCM, Payroll, Financials</a:t>
            </a:r>
          </a:p>
          <a:p>
            <a:pPr algn="ctr"/>
            <a:r>
              <a:rPr lang="en-US" sz="1400" dirty="0">
                <a:solidFill>
                  <a:schemeClr val="tx2"/>
                </a:solidFill>
              </a:rPr>
              <a:t>Live Jan 1, 2018</a:t>
            </a:r>
          </a:p>
        </p:txBody>
      </p:sp>
      <p:sp>
        <p:nvSpPr>
          <p:cNvPr id="10" name="TextBox 9">
            <a:extLst>
              <a:ext uri="{FF2B5EF4-FFF2-40B4-BE49-F238E27FC236}">
                <a16:creationId xmlns:a16="http://schemas.microsoft.com/office/drawing/2014/main" id="{72E342D1-451D-E341-ABF8-A55A13028A77}"/>
              </a:ext>
            </a:extLst>
          </p:cNvPr>
          <p:cNvSpPr txBox="1"/>
          <p:nvPr/>
        </p:nvSpPr>
        <p:spPr>
          <a:xfrm>
            <a:off x="6147289" y="1155067"/>
            <a:ext cx="1659429" cy="584775"/>
          </a:xfrm>
          <a:prstGeom prst="rect">
            <a:avLst/>
          </a:prstGeom>
          <a:noFill/>
        </p:spPr>
        <p:txBody>
          <a:bodyPr wrap="none" rtlCol="0">
            <a:spAutoFit/>
          </a:bodyPr>
          <a:lstStyle/>
          <a:p>
            <a:pPr algn="ctr"/>
            <a:r>
              <a:rPr lang="en-US" b="1" dirty="0">
                <a:solidFill>
                  <a:schemeClr val="tx2"/>
                </a:solidFill>
              </a:rPr>
              <a:t>Supply Chain</a:t>
            </a:r>
          </a:p>
          <a:p>
            <a:pPr algn="ctr"/>
            <a:r>
              <a:rPr lang="en-US" sz="1400" dirty="0">
                <a:solidFill>
                  <a:schemeClr val="tx2"/>
                </a:solidFill>
              </a:rPr>
              <a:t>Live April 1, 2019</a:t>
            </a:r>
          </a:p>
        </p:txBody>
      </p:sp>
      <p:pic>
        <p:nvPicPr>
          <p:cNvPr id="11" name="Picture 10">
            <a:extLst>
              <a:ext uri="{FF2B5EF4-FFF2-40B4-BE49-F238E27FC236}">
                <a16:creationId xmlns:a16="http://schemas.microsoft.com/office/drawing/2014/main" id="{AD543E98-F669-1649-8FEC-489E3F5DE4C3}"/>
              </a:ext>
            </a:extLst>
          </p:cNvPr>
          <p:cNvPicPr>
            <a:picLocks noChangeAspect="1"/>
          </p:cNvPicPr>
          <p:nvPr/>
        </p:nvPicPr>
        <p:blipFill>
          <a:blip r:embed="rId3"/>
          <a:stretch>
            <a:fillRect/>
          </a:stretch>
        </p:blipFill>
        <p:spPr>
          <a:xfrm>
            <a:off x="5425622" y="1884971"/>
            <a:ext cx="1551381" cy="1479779"/>
          </a:xfrm>
          <a:prstGeom prst="rect">
            <a:avLst/>
          </a:prstGeom>
        </p:spPr>
      </p:pic>
      <p:pic>
        <p:nvPicPr>
          <p:cNvPr id="14" name="Picture 13">
            <a:extLst>
              <a:ext uri="{FF2B5EF4-FFF2-40B4-BE49-F238E27FC236}">
                <a16:creationId xmlns:a16="http://schemas.microsoft.com/office/drawing/2014/main" id="{5CE0EF1C-70C5-8142-8E0E-DB37E33E515C}"/>
              </a:ext>
            </a:extLst>
          </p:cNvPr>
          <p:cNvPicPr>
            <a:picLocks noChangeAspect="1"/>
          </p:cNvPicPr>
          <p:nvPr/>
        </p:nvPicPr>
        <p:blipFill>
          <a:blip r:embed="rId4"/>
          <a:stretch>
            <a:fillRect/>
          </a:stretch>
        </p:blipFill>
        <p:spPr>
          <a:xfrm>
            <a:off x="7065341" y="1974274"/>
            <a:ext cx="1560397" cy="1382066"/>
          </a:xfrm>
          <a:prstGeom prst="rect">
            <a:avLst/>
          </a:prstGeom>
        </p:spPr>
      </p:pic>
      <p:pic>
        <p:nvPicPr>
          <p:cNvPr id="16" name="Picture 15">
            <a:extLst>
              <a:ext uri="{FF2B5EF4-FFF2-40B4-BE49-F238E27FC236}">
                <a16:creationId xmlns:a16="http://schemas.microsoft.com/office/drawing/2014/main" id="{32FA816F-4165-614D-9CCD-EC4150A3358F}"/>
              </a:ext>
            </a:extLst>
          </p:cNvPr>
          <p:cNvPicPr>
            <a:picLocks noChangeAspect="1"/>
          </p:cNvPicPr>
          <p:nvPr/>
        </p:nvPicPr>
        <p:blipFill>
          <a:blip r:embed="rId5"/>
          <a:stretch>
            <a:fillRect/>
          </a:stretch>
        </p:blipFill>
        <p:spPr>
          <a:xfrm>
            <a:off x="430238" y="1830120"/>
            <a:ext cx="1128149" cy="1128149"/>
          </a:xfrm>
          <a:prstGeom prst="rect">
            <a:avLst/>
          </a:prstGeom>
        </p:spPr>
      </p:pic>
      <p:pic>
        <p:nvPicPr>
          <p:cNvPr id="18" name="Picture 17">
            <a:extLst>
              <a:ext uri="{FF2B5EF4-FFF2-40B4-BE49-F238E27FC236}">
                <a16:creationId xmlns:a16="http://schemas.microsoft.com/office/drawing/2014/main" id="{D2439C07-F6E0-134D-8590-E5CD12508C59}"/>
              </a:ext>
            </a:extLst>
          </p:cNvPr>
          <p:cNvPicPr>
            <a:picLocks noChangeAspect="1"/>
          </p:cNvPicPr>
          <p:nvPr/>
        </p:nvPicPr>
        <p:blipFill>
          <a:blip r:embed="rId6"/>
          <a:stretch>
            <a:fillRect/>
          </a:stretch>
        </p:blipFill>
        <p:spPr>
          <a:xfrm>
            <a:off x="277846" y="2892715"/>
            <a:ext cx="1439652" cy="1151722"/>
          </a:xfrm>
          <a:prstGeom prst="rect">
            <a:avLst/>
          </a:prstGeom>
        </p:spPr>
      </p:pic>
      <p:pic>
        <p:nvPicPr>
          <p:cNvPr id="20" name="Picture 19">
            <a:extLst>
              <a:ext uri="{FF2B5EF4-FFF2-40B4-BE49-F238E27FC236}">
                <a16:creationId xmlns:a16="http://schemas.microsoft.com/office/drawing/2014/main" id="{1DB07702-A653-504D-89E8-146C05CB8B63}"/>
              </a:ext>
            </a:extLst>
          </p:cNvPr>
          <p:cNvPicPr>
            <a:picLocks noChangeAspect="1"/>
          </p:cNvPicPr>
          <p:nvPr/>
        </p:nvPicPr>
        <p:blipFill>
          <a:blip r:embed="rId7"/>
          <a:stretch>
            <a:fillRect/>
          </a:stretch>
        </p:blipFill>
        <p:spPr>
          <a:xfrm>
            <a:off x="2291519" y="1856787"/>
            <a:ext cx="1144495" cy="1196517"/>
          </a:xfrm>
          <a:prstGeom prst="rect">
            <a:avLst/>
          </a:prstGeom>
        </p:spPr>
      </p:pic>
      <p:pic>
        <p:nvPicPr>
          <p:cNvPr id="22" name="Picture 21">
            <a:extLst>
              <a:ext uri="{FF2B5EF4-FFF2-40B4-BE49-F238E27FC236}">
                <a16:creationId xmlns:a16="http://schemas.microsoft.com/office/drawing/2014/main" id="{D9844E2D-18A5-CB45-898F-5FFBEB037A70}"/>
              </a:ext>
            </a:extLst>
          </p:cNvPr>
          <p:cNvPicPr>
            <a:picLocks noChangeAspect="1"/>
          </p:cNvPicPr>
          <p:nvPr/>
        </p:nvPicPr>
        <p:blipFill>
          <a:blip r:embed="rId8"/>
          <a:stretch>
            <a:fillRect/>
          </a:stretch>
        </p:blipFill>
        <p:spPr>
          <a:xfrm>
            <a:off x="1368206" y="1855037"/>
            <a:ext cx="1137793" cy="1186555"/>
          </a:xfrm>
          <a:prstGeom prst="rect">
            <a:avLst/>
          </a:prstGeom>
        </p:spPr>
      </p:pic>
      <p:pic>
        <p:nvPicPr>
          <p:cNvPr id="24" name="Picture 23">
            <a:extLst>
              <a:ext uri="{FF2B5EF4-FFF2-40B4-BE49-F238E27FC236}">
                <a16:creationId xmlns:a16="http://schemas.microsoft.com/office/drawing/2014/main" id="{785B671F-DADE-B944-8E90-68F28EAF473E}"/>
              </a:ext>
            </a:extLst>
          </p:cNvPr>
          <p:cNvPicPr>
            <a:picLocks noChangeAspect="1"/>
          </p:cNvPicPr>
          <p:nvPr/>
        </p:nvPicPr>
        <p:blipFill>
          <a:blip r:embed="rId9"/>
          <a:stretch>
            <a:fillRect/>
          </a:stretch>
        </p:blipFill>
        <p:spPr>
          <a:xfrm>
            <a:off x="3233308" y="1823549"/>
            <a:ext cx="1124347" cy="1218043"/>
          </a:xfrm>
          <a:prstGeom prst="rect">
            <a:avLst/>
          </a:prstGeom>
        </p:spPr>
      </p:pic>
      <p:pic>
        <p:nvPicPr>
          <p:cNvPr id="26" name="Picture 25">
            <a:extLst>
              <a:ext uri="{FF2B5EF4-FFF2-40B4-BE49-F238E27FC236}">
                <a16:creationId xmlns:a16="http://schemas.microsoft.com/office/drawing/2014/main" id="{778988FA-2ED9-804A-8128-0D3CA0E308C0}"/>
              </a:ext>
            </a:extLst>
          </p:cNvPr>
          <p:cNvPicPr>
            <a:picLocks noChangeAspect="1"/>
          </p:cNvPicPr>
          <p:nvPr/>
        </p:nvPicPr>
        <p:blipFill>
          <a:blip r:embed="rId10"/>
          <a:stretch>
            <a:fillRect/>
          </a:stretch>
        </p:blipFill>
        <p:spPr>
          <a:xfrm>
            <a:off x="1328812" y="2917736"/>
            <a:ext cx="1164809" cy="1251735"/>
          </a:xfrm>
          <a:prstGeom prst="rect">
            <a:avLst/>
          </a:prstGeom>
        </p:spPr>
      </p:pic>
      <p:pic>
        <p:nvPicPr>
          <p:cNvPr id="28" name="Picture 27">
            <a:extLst>
              <a:ext uri="{FF2B5EF4-FFF2-40B4-BE49-F238E27FC236}">
                <a16:creationId xmlns:a16="http://schemas.microsoft.com/office/drawing/2014/main" id="{F6F37A1C-F1D7-414F-BF7B-0CDC967898ED}"/>
              </a:ext>
            </a:extLst>
          </p:cNvPr>
          <p:cNvPicPr>
            <a:picLocks noChangeAspect="1"/>
          </p:cNvPicPr>
          <p:nvPr/>
        </p:nvPicPr>
        <p:blipFill>
          <a:blip r:embed="rId11"/>
          <a:stretch>
            <a:fillRect/>
          </a:stretch>
        </p:blipFill>
        <p:spPr>
          <a:xfrm>
            <a:off x="343504" y="3868777"/>
            <a:ext cx="1128148" cy="1095448"/>
          </a:xfrm>
          <a:prstGeom prst="rect">
            <a:avLst/>
          </a:prstGeom>
        </p:spPr>
      </p:pic>
      <p:pic>
        <p:nvPicPr>
          <p:cNvPr id="30" name="Picture 29">
            <a:extLst>
              <a:ext uri="{FF2B5EF4-FFF2-40B4-BE49-F238E27FC236}">
                <a16:creationId xmlns:a16="http://schemas.microsoft.com/office/drawing/2014/main" id="{BBD72E3C-B468-F943-97AB-A1F55E19AC14}"/>
              </a:ext>
            </a:extLst>
          </p:cNvPr>
          <p:cNvPicPr>
            <a:picLocks noChangeAspect="1"/>
          </p:cNvPicPr>
          <p:nvPr/>
        </p:nvPicPr>
        <p:blipFill>
          <a:blip r:embed="rId12"/>
          <a:stretch>
            <a:fillRect/>
          </a:stretch>
        </p:blipFill>
        <p:spPr>
          <a:xfrm>
            <a:off x="2311710" y="2917213"/>
            <a:ext cx="1118443" cy="1235295"/>
          </a:xfrm>
          <a:prstGeom prst="rect">
            <a:avLst/>
          </a:prstGeom>
        </p:spPr>
      </p:pic>
      <p:pic>
        <p:nvPicPr>
          <p:cNvPr id="32" name="Picture 31">
            <a:extLst>
              <a:ext uri="{FF2B5EF4-FFF2-40B4-BE49-F238E27FC236}">
                <a16:creationId xmlns:a16="http://schemas.microsoft.com/office/drawing/2014/main" id="{594D3069-B2A3-9D4F-995A-9C596514595F}"/>
              </a:ext>
            </a:extLst>
          </p:cNvPr>
          <p:cNvPicPr>
            <a:picLocks noChangeAspect="1"/>
          </p:cNvPicPr>
          <p:nvPr/>
        </p:nvPicPr>
        <p:blipFill>
          <a:blip r:embed="rId13"/>
          <a:stretch>
            <a:fillRect/>
          </a:stretch>
        </p:blipFill>
        <p:spPr>
          <a:xfrm>
            <a:off x="3132350" y="2875922"/>
            <a:ext cx="1335454" cy="1235295"/>
          </a:xfrm>
          <a:prstGeom prst="rect">
            <a:avLst/>
          </a:prstGeom>
        </p:spPr>
      </p:pic>
    </p:spTree>
    <p:extLst>
      <p:ext uri="{BB962C8B-B14F-4D97-AF65-F5344CB8AC3E}">
        <p14:creationId xmlns:p14="http://schemas.microsoft.com/office/powerpoint/2010/main" val="13317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A4A955C3-0BC6-A949-B4B9-59C5E04473F3}"/>
              </a:ext>
            </a:extLst>
          </p:cNvPr>
          <p:cNvPicPr>
            <a:picLocks noGrp="1" noChangeAspect="1"/>
          </p:cNvPicPr>
          <p:nvPr>
            <p:ph type="pic" sz="quarter" idx="10"/>
          </p:nvPr>
        </p:nvPicPr>
        <p:blipFill>
          <a:blip r:embed="rId3"/>
          <a:srcRect t="7340" b="7340"/>
          <a:stretch>
            <a:fillRect/>
          </a:stretch>
        </p:blipFill>
        <p:spPr>
          <a:xfrm>
            <a:off x="3528525" y="1392382"/>
            <a:ext cx="4746625" cy="2765052"/>
          </a:xfrm>
          <a:prstGeom prst="rect">
            <a:avLst/>
          </a:prstGeom>
        </p:spPr>
      </p:pic>
      <p:sp>
        <p:nvSpPr>
          <p:cNvPr id="6" name="Title 5">
            <a:extLst>
              <a:ext uri="{FF2B5EF4-FFF2-40B4-BE49-F238E27FC236}">
                <a16:creationId xmlns:a16="http://schemas.microsoft.com/office/drawing/2014/main" id="{09C00555-19E0-1A4E-AB6B-32A0A4BE6876}"/>
              </a:ext>
            </a:extLst>
          </p:cNvPr>
          <p:cNvSpPr>
            <a:spLocks noGrp="1"/>
          </p:cNvSpPr>
          <p:nvPr>
            <p:ph type="title"/>
          </p:nvPr>
        </p:nvSpPr>
        <p:spPr/>
        <p:txBody>
          <a:bodyPr/>
          <a:lstStyle/>
          <a:p>
            <a:r>
              <a:rPr lang="en-US" dirty="0"/>
              <a:t>The Power of One: DCH Employee View</a:t>
            </a:r>
          </a:p>
        </p:txBody>
      </p:sp>
      <p:grpSp>
        <p:nvGrpSpPr>
          <p:cNvPr id="21" name="Group 20">
            <a:extLst>
              <a:ext uri="{FF2B5EF4-FFF2-40B4-BE49-F238E27FC236}">
                <a16:creationId xmlns:a16="http://schemas.microsoft.com/office/drawing/2014/main" id="{5B7A2930-2CFD-D744-BBA2-A3935785081C}"/>
              </a:ext>
            </a:extLst>
          </p:cNvPr>
          <p:cNvGrpSpPr/>
          <p:nvPr/>
        </p:nvGrpSpPr>
        <p:grpSpPr>
          <a:xfrm>
            <a:off x="2769920" y="1201518"/>
            <a:ext cx="6220973" cy="3282496"/>
            <a:chOff x="15875000" y="6756400"/>
            <a:chExt cx="6220973" cy="3282496"/>
          </a:xfrm>
        </p:grpSpPr>
        <p:sp>
          <p:nvSpPr>
            <p:cNvPr id="22" name="Shape">
              <a:extLst>
                <a:ext uri="{FF2B5EF4-FFF2-40B4-BE49-F238E27FC236}">
                  <a16:creationId xmlns:a16="http://schemas.microsoft.com/office/drawing/2014/main" id="{D343A4D2-2771-F44F-9129-A031E9A34264}"/>
                </a:ext>
              </a:extLst>
            </p:cNvPr>
            <p:cNvSpPr/>
            <p:nvPr/>
          </p:nvSpPr>
          <p:spPr>
            <a:xfrm>
              <a:off x="15875000" y="6756400"/>
              <a:ext cx="6220973" cy="3282496"/>
            </a:xfrm>
            <a:custGeom>
              <a:avLst/>
              <a:gdLst/>
              <a:ahLst/>
              <a:cxnLst>
                <a:cxn ang="0">
                  <a:pos x="wd2" y="hd2"/>
                </a:cxn>
                <a:cxn ang="5400000">
                  <a:pos x="wd2" y="hd2"/>
                </a:cxn>
                <a:cxn ang="10800000">
                  <a:pos x="wd2" y="hd2"/>
                </a:cxn>
                <a:cxn ang="16200000">
                  <a:pos x="wd2" y="hd2"/>
                </a:cxn>
              </a:cxnLst>
              <a:rect l="0" t="0" r="r" b="b"/>
              <a:pathLst>
                <a:path w="21600" h="21600" extrusionOk="0">
                  <a:moveTo>
                    <a:pt x="19012" y="19336"/>
                  </a:moveTo>
                  <a:lnTo>
                    <a:pt x="2638" y="19336"/>
                  </a:lnTo>
                  <a:lnTo>
                    <a:pt x="2638" y="1886"/>
                  </a:lnTo>
                  <a:lnTo>
                    <a:pt x="19012" y="1886"/>
                  </a:lnTo>
                  <a:cubicBezTo>
                    <a:pt x="19012" y="1886"/>
                    <a:pt x="19012" y="19336"/>
                    <a:pt x="19012" y="19336"/>
                  </a:cubicBezTo>
                  <a:close/>
                  <a:moveTo>
                    <a:pt x="21550" y="20468"/>
                  </a:moveTo>
                  <a:lnTo>
                    <a:pt x="19708" y="20468"/>
                  </a:lnTo>
                  <a:cubicBezTo>
                    <a:pt x="19708" y="20448"/>
                    <a:pt x="19708" y="20426"/>
                    <a:pt x="19708" y="20400"/>
                  </a:cubicBezTo>
                  <a:lnTo>
                    <a:pt x="19708" y="1174"/>
                  </a:lnTo>
                  <a:cubicBezTo>
                    <a:pt x="19708" y="869"/>
                    <a:pt x="19708" y="701"/>
                    <a:pt x="19677" y="518"/>
                  </a:cubicBezTo>
                  <a:cubicBezTo>
                    <a:pt x="19637" y="307"/>
                    <a:pt x="19546" y="135"/>
                    <a:pt x="19433" y="57"/>
                  </a:cubicBezTo>
                  <a:cubicBezTo>
                    <a:pt x="19337" y="0"/>
                    <a:pt x="19248" y="1"/>
                    <a:pt x="19086" y="0"/>
                  </a:cubicBezTo>
                  <a:lnTo>
                    <a:pt x="2513" y="0"/>
                  </a:lnTo>
                  <a:cubicBezTo>
                    <a:pt x="2350" y="0"/>
                    <a:pt x="2260" y="0"/>
                    <a:pt x="2163" y="59"/>
                  </a:cubicBezTo>
                  <a:cubicBezTo>
                    <a:pt x="2051" y="135"/>
                    <a:pt x="1963" y="303"/>
                    <a:pt x="1921" y="521"/>
                  </a:cubicBezTo>
                  <a:cubicBezTo>
                    <a:pt x="1891" y="701"/>
                    <a:pt x="1891" y="867"/>
                    <a:pt x="1891" y="1169"/>
                  </a:cubicBezTo>
                  <a:lnTo>
                    <a:pt x="1891" y="20395"/>
                  </a:lnTo>
                  <a:cubicBezTo>
                    <a:pt x="1891" y="20423"/>
                    <a:pt x="1891" y="20446"/>
                    <a:pt x="1892" y="20468"/>
                  </a:cubicBezTo>
                  <a:lnTo>
                    <a:pt x="50" y="20468"/>
                  </a:lnTo>
                  <a:cubicBezTo>
                    <a:pt x="22" y="20468"/>
                    <a:pt x="0" y="20510"/>
                    <a:pt x="0" y="20562"/>
                  </a:cubicBezTo>
                  <a:lnTo>
                    <a:pt x="0" y="20905"/>
                  </a:lnTo>
                  <a:cubicBezTo>
                    <a:pt x="0" y="20948"/>
                    <a:pt x="15" y="20986"/>
                    <a:pt x="37" y="20997"/>
                  </a:cubicBezTo>
                  <a:cubicBezTo>
                    <a:pt x="397" y="21174"/>
                    <a:pt x="766" y="21314"/>
                    <a:pt x="1135" y="21413"/>
                  </a:cubicBezTo>
                  <a:cubicBezTo>
                    <a:pt x="1587" y="21534"/>
                    <a:pt x="2045" y="21597"/>
                    <a:pt x="2496" y="21600"/>
                  </a:cubicBezTo>
                  <a:lnTo>
                    <a:pt x="19104" y="21600"/>
                  </a:lnTo>
                  <a:cubicBezTo>
                    <a:pt x="19555" y="21597"/>
                    <a:pt x="20013" y="21534"/>
                    <a:pt x="20465" y="21413"/>
                  </a:cubicBezTo>
                  <a:cubicBezTo>
                    <a:pt x="20834" y="21314"/>
                    <a:pt x="21203" y="21174"/>
                    <a:pt x="21563" y="20997"/>
                  </a:cubicBezTo>
                  <a:cubicBezTo>
                    <a:pt x="21585" y="20986"/>
                    <a:pt x="21600" y="20948"/>
                    <a:pt x="21600" y="20905"/>
                  </a:cubicBezTo>
                  <a:lnTo>
                    <a:pt x="21600" y="20562"/>
                  </a:lnTo>
                  <a:cubicBezTo>
                    <a:pt x="21600" y="20510"/>
                    <a:pt x="21578" y="20468"/>
                    <a:pt x="21550" y="20468"/>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Arial"/>
              </a:endParaRPr>
            </a:p>
          </p:txBody>
        </p:sp>
        <p:sp>
          <p:nvSpPr>
            <p:cNvPr id="23" name="Shape">
              <a:extLst>
                <a:ext uri="{FF2B5EF4-FFF2-40B4-BE49-F238E27FC236}">
                  <a16:creationId xmlns:a16="http://schemas.microsoft.com/office/drawing/2014/main" id="{5A9A3876-4DB1-8F4D-B320-8172FC987A52}"/>
                </a:ext>
              </a:extLst>
            </p:cNvPr>
            <p:cNvSpPr/>
            <p:nvPr/>
          </p:nvSpPr>
          <p:spPr>
            <a:xfrm>
              <a:off x="15875000" y="6756400"/>
              <a:ext cx="6220973" cy="3282496"/>
            </a:xfrm>
            <a:custGeom>
              <a:avLst/>
              <a:gdLst/>
              <a:ahLst/>
              <a:cxnLst>
                <a:cxn ang="0">
                  <a:pos x="wd2" y="hd2"/>
                </a:cxn>
                <a:cxn ang="5400000">
                  <a:pos x="wd2" y="hd2"/>
                </a:cxn>
                <a:cxn ang="10800000">
                  <a:pos x="wd2" y="hd2"/>
                </a:cxn>
                <a:cxn ang="16200000">
                  <a:pos x="wd2" y="hd2"/>
                </a:cxn>
              </a:cxnLst>
              <a:rect l="0" t="0" r="r" b="b"/>
              <a:pathLst>
                <a:path w="21600" h="21600" extrusionOk="0">
                  <a:moveTo>
                    <a:pt x="21500" y="20832"/>
                  </a:moveTo>
                  <a:cubicBezTo>
                    <a:pt x="21156" y="20999"/>
                    <a:pt x="20804" y="21131"/>
                    <a:pt x="20451" y="21226"/>
                  </a:cubicBezTo>
                  <a:cubicBezTo>
                    <a:pt x="20003" y="21346"/>
                    <a:pt x="19550" y="21409"/>
                    <a:pt x="19104" y="21411"/>
                  </a:cubicBezTo>
                  <a:lnTo>
                    <a:pt x="2497" y="21411"/>
                  </a:lnTo>
                  <a:cubicBezTo>
                    <a:pt x="2050" y="21409"/>
                    <a:pt x="1597" y="21346"/>
                    <a:pt x="1149" y="21226"/>
                  </a:cubicBezTo>
                  <a:cubicBezTo>
                    <a:pt x="796" y="21131"/>
                    <a:pt x="444" y="20999"/>
                    <a:pt x="100" y="20832"/>
                  </a:cubicBezTo>
                  <a:lnTo>
                    <a:pt x="100" y="20657"/>
                  </a:lnTo>
                  <a:lnTo>
                    <a:pt x="1943" y="20657"/>
                  </a:lnTo>
                  <a:lnTo>
                    <a:pt x="19657" y="20657"/>
                  </a:lnTo>
                  <a:lnTo>
                    <a:pt x="21500" y="20657"/>
                  </a:lnTo>
                  <a:cubicBezTo>
                    <a:pt x="21500" y="20657"/>
                    <a:pt x="21500" y="20832"/>
                    <a:pt x="21500" y="20832"/>
                  </a:cubicBezTo>
                  <a:close/>
                  <a:moveTo>
                    <a:pt x="1991" y="20395"/>
                  </a:moveTo>
                  <a:lnTo>
                    <a:pt x="1991" y="1169"/>
                  </a:lnTo>
                  <a:cubicBezTo>
                    <a:pt x="1991" y="877"/>
                    <a:pt x="1991" y="731"/>
                    <a:pt x="2016" y="582"/>
                  </a:cubicBezTo>
                  <a:cubicBezTo>
                    <a:pt x="2047" y="420"/>
                    <a:pt x="2112" y="294"/>
                    <a:pt x="2195" y="237"/>
                  </a:cubicBezTo>
                  <a:cubicBezTo>
                    <a:pt x="2275" y="189"/>
                    <a:pt x="2354" y="189"/>
                    <a:pt x="2513" y="189"/>
                  </a:cubicBezTo>
                  <a:lnTo>
                    <a:pt x="19086" y="189"/>
                  </a:lnTo>
                  <a:cubicBezTo>
                    <a:pt x="19242" y="189"/>
                    <a:pt x="19321" y="189"/>
                    <a:pt x="19401" y="236"/>
                  </a:cubicBezTo>
                  <a:cubicBezTo>
                    <a:pt x="19485" y="294"/>
                    <a:pt x="19553" y="423"/>
                    <a:pt x="19583" y="579"/>
                  </a:cubicBezTo>
                  <a:cubicBezTo>
                    <a:pt x="19608" y="731"/>
                    <a:pt x="19608" y="879"/>
                    <a:pt x="19608" y="1174"/>
                  </a:cubicBezTo>
                  <a:lnTo>
                    <a:pt x="19608" y="20400"/>
                  </a:lnTo>
                  <a:cubicBezTo>
                    <a:pt x="19608" y="20426"/>
                    <a:pt x="19608" y="20448"/>
                    <a:pt x="19608" y="20468"/>
                  </a:cubicBezTo>
                  <a:lnTo>
                    <a:pt x="1991" y="20468"/>
                  </a:lnTo>
                  <a:cubicBezTo>
                    <a:pt x="1991" y="20446"/>
                    <a:pt x="1991" y="20423"/>
                    <a:pt x="1991" y="20395"/>
                  </a:cubicBezTo>
                  <a:close/>
                  <a:moveTo>
                    <a:pt x="21550" y="20468"/>
                  </a:moveTo>
                  <a:lnTo>
                    <a:pt x="19708" y="20468"/>
                  </a:lnTo>
                  <a:cubicBezTo>
                    <a:pt x="19708" y="20448"/>
                    <a:pt x="19708" y="20426"/>
                    <a:pt x="19708" y="20400"/>
                  </a:cubicBezTo>
                  <a:lnTo>
                    <a:pt x="19708" y="1174"/>
                  </a:lnTo>
                  <a:cubicBezTo>
                    <a:pt x="19708" y="869"/>
                    <a:pt x="19708" y="701"/>
                    <a:pt x="19677" y="518"/>
                  </a:cubicBezTo>
                  <a:cubicBezTo>
                    <a:pt x="19637" y="307"/>
                    <a:pt x="19546" y="135"/>
                    <a:pt x="19433" y="57"/>
                  </a:cubicBezTo>
                  <a:cubicBezTo>
                    <a:pt x="19337" y="0"/>
                    <a:pt x="19248" y="1"/>
                    <a:pt x="19086" y="0"/>
                  </a:cubicBezTo>
                  <a:lnTo>
                    <a:pt x="2513" y="0"/>
                  </a:lnTo>
                  <a:cubicBezTo>
                    <a:pt x="2350" y="0"/>
                    <a:pt x="2260" y="0"/>
                    <a:pt x="2163" y="59"/>
                  </a:cubicBezTo>
                  <a:cubicBezTo>
                    <a:pt x="2051" y="135"/>
                    <a:pt x="1963" y="303"/>
                    <a:pt x="1921" y="521"/>
                  </a:cubicBezTo>
                  <a:cubicBezTo>
                    <a:pt x="1891" y="701"/>
                    <a:pt x="1891" y="867"/>
                    <a:pt x="1891" y="1169"/>
                  </a:cubicBezTo>
                  <a:lnTo>
                    <a:pt x="1891" y="20395"/>
                  </a:lnTo>
                  <a:cubicBezTo>
                    <a:pt x="1891" y="20423"/>
                    <a:pt x="1891" y="20446"/>
                    <a:pt x="1892" y="20468"/>
                  </a:cubicBezTo>
                  <a:lnTo>
                    <a:pt x="50" y="20468"/>
                  </a:lnTo>
                  <a:cubicBezTo>
                    <a:pt x="22" y="20468"/>
                    <a:pt x="0" y="20510"/>
                    <a:pt x="0" y="20562"/>
                  </a:cubicBezTo>
                  <a:lnTo>
                    <a:pt x="0" y="20905"/>
                  </a:lnTo>
                  <a:cubicBezTo>
                    <a:pt x="0" y="20948"/>
                    <a:pt x="15" y="20986"/>
                    <a:pt x="37" y="20997"/>
                  </a:cubicBezTo>
                  <a:cubicBezTo>
                    <a:pt x="397" y="21174"/>
                    <a:pt x="766" y="21314"/>
                    <a:pt x="1135" y="21413"/>
                  </a:cubicBezTo>
                  <a:cubicBezTo>
                    <a:pt x="1587" y="21534"/>
                    <a:pt x="2045" y="21597"/>
                    <a:pt x="2496" y="21600"/>
                  </a:cubicBezTo>
                  <a:lnTo>
                    <a:pt x="19104" y="21600"/>
                  </a:lnTo>
                  <a:cubicBezTo>
                    <a:pt x="19555" y="21597"/>
                    <a:pt x="20013" y="21534"/>
                    <a:pt x="20465" y="21413"/>
                  </a:cubicBezTo>
                  <a:cubicBezTo>
                    <a:pt x="20834" y="21314"/>
                    <a:pt x="21203" y="21174"/>
                    <a:pt x="21563" y="20997"/>
                  </a:cubicBezTo>
                  <a:cubicBezTo>
                    <a:pt x="21585" y="20986"/>
                    <a:pt x="21600" y="20948"/>
                    <a:pt x="21600" y="20905"/>
                  </a:cubicBezTo>
                  <a:lnTo>
                    <a:pt x="21600" y="20562"/>
                  </a:lnTo>
                  <a:cubicBezTo>
                    <a:pt x="21600" y="20510"/>
                    <a:pt x="21578" y="20468"/>
                    <a:pt x="21550" y="20468"/>
                  </a:cubicBezTo>
                  <a:close/>
                  <a:moveTo>
                    <a:pt x="19012" y="19336"/>
                  </a:moveTo>
                  <a:lnTo>
                    <a:pt x="2638" y="19336"/>
                  </a:lnTo>
                  <a:lnTo>
                    <a:pt x="2638" y="1886"/>
                  </a:lnTo>
                  <a:lnTo>
                    <a:pt x="19012" y="1886"/>
                  </a:lnTo>
                  <a:cubicBezTo>
                    <a:pt x="19012" y="1886"/>
                    <a:pt x="19012" y="19336"/>
                    <a:pt x="19012" y="19336"/>
                  </a:cubicBezTo>
                  <a:close/>
                  <a:moveTo>
                    <a:pt x="19062" y="1698"/>
                  </a:moveTo>
                  <a:lnTo>
                    <a:pt x="2588" y="1698"/>
                  </a:lnTo>
                  <a:cubicBezTo>
                    <a:pt x="2561" y="1698"/>
                    <a:pt x="2538" y="1740"/>
                    <a:pt x="2538" y="1792"/>
                  </a:cubicBezTo>
                  <a:lnTo>
                    <a:pt x="2538" y="19431"/>
                  </a:lnTo>
                  <a:cubicBezTo>
                    <a:pt x="2538" y="19483"/>
                    <a:pt x="2561" y="19525"/>
                    <a:pt x="2588" y="19525"/>
                  </a:cubicBezTo>
                  <a:lnTo>
                    <a:pt x="19062" y="19525"/>
                  </a:lnTo>
                  <a:cubicBezTo>
                    <a:pt x="19089" y="19525"/>
                    <a:pt x="19112" y="19483"/>
                    <a:pt x="19112" y="19431"/>
                  </a:cubicBezTo>
                  <a:lnTo>
                    <a:pt x="19112" y="1792"/>
                  </a:lnTo>
                  <a:cubicBezTo>
                    <a:pt x="19112" y="1740"/>
                    <a:pt x="19089" y="1698"/>
                    <a:pt x="19062" y="1698"/>
                  </a:cubicBezTo>
                  <a:close/>
                </a:path>
              </a:pathLst>
            </a:custGeom>
            <a:solidFill>
              <a:srgbClr val="D5D5D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Arial"/>
              </a:endParaRPr>
            </a:p>
          </p:txBody>
        </p:sp>
      </p:grpSp>
      <p:sp>
        <p:nvSpPr>
          <p:cNvPr id="8" name="TextBox 7">
            <a:extLst>
              <a:ext uri="{FF2B5EF4-FFF2-40B4-BE49-F238E27FC236}">
                <a16:creationId xmlns:a16="http://schemas.microsoft.com/office/drawing/2014/main" id="{C1A06643-8A8A-0946-98C4-2CEA442AF716}"/>
              </a:ext>
            </a:extLst>
          </p:cNvPr>
          <p:cNvSpPr txBox="1"/>
          <p:nvPr/>
        </p:nvSpPr>
        <p:spPr>
          <a:xfrm>
            <a:off x="153107" y="1832553"/>
            <a:ext cx="3148379" cy="2020425"/>
          </a:xfrm>
          <a:prstGeom prst="rect">
            <a:avLst/>
          </a:prstGeom>
          <a:noFill/>
        </p:spPr>
        <p:txBody>
          <a:bodyPr wrap="square" rtlCol="0">
            <a:spAutoFit/>
          </a:bodyPr>
          <a:lstStyle/>
          <a:p>
            <a:pPr>
              <a:lnSpc>
                <a:spcPct val="150000"/>
              </a:lnSpc>
            </a:pPr>
            <a:r>
              <a:rPr lang="en-US" sz="2200" dirty="0">
                <a:solidFill>
                  <a:schemeClr val="tx2"/>
                </a:solidFill>
              </a:rPr>
              <a:t>One application</a:t>
            </a:r>
          </a:p>
          <a:p>
            <a:pPr>
              <a:lnSpc>
                <a:spcPct val="150000"/>
              </a:lnSpc>
            </a:pPr>
            <a:r>
              <a:rPr lang="en-US" sz="2200" dirty="0">
                <a:solidFill>
                  <a:schemeClr val="tx2"/>
                </a:solidFill>
              </a:rPr>
              <a:t>One experience</a:t>
            </a:r>
          </a:p>
          <a:p>
            <a:pPr>
              <a:lnSpc>
                <a:spcPct val="150000"/>
              </a:lnSpc>
            </a:pPr>
            <a:r>
              <a:rPr lang="en-US" sz="2200" dirty="0">
                <a:solidFill>
                  <a:schemeClr val="tx2"/>
                </a:solidFill>
              </a:rPr>
              <a:t>One source of the truth</a:t>
            </a:r>
          </a:p>
          <a:p>
            <a:pPr>
              <a:lnSpc>
                <a:spcPct val="150000"/>
              </a:lnSpc>
            </a:pPr>
            <a:endParaRPr lang="en-US" sz="2000" dirty="0">
              <a:solidFill>
                <a:schemeClr val="tx1"/>
              </a:solidFill>
            </a:endParaRPr>
          </a:p>
        </p:txBody>
      </p:sp>
    </p:spTree>
    <p:extLst>
      <p:ext uri="{BB962C8B-B14F-4D97-AF65-F5344CB8AC3E}">
        <p14:creationId xmlns:p14="http://schemas.microsoft.com/office/powerpoint/2010/main" val="421672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759219" y="2225958"/>
            <a:ext cx="7772400" cy="856877"/>
          </a:xfrm>
        </p:spPr>
        <p:txBody>
          <a:bodyPr anchor="t"/>
          <a:lstStyle/>
          <a:p>
            <a:r>
              <a:rPr lang="en-US" dirty="0"/>
              <a:t>Deployment Considerations</a:t>
            </a:r>
          </a:p>
        </p:txBody>
      </p:sp>
      <p:sp>
        <p:nvSpPr>
          <p:cNvPr id="5" name="Subtitle 4">
            <a:extLst>
              <a:ext uri="{FF2B5EF4-FFF2-40B4-BE49-F238E27FC236}">
                <a16:creationId xmlns:a16="http://schemas.microsoft.com/office/drawing/2014/main" id="{66E05AD8-4459-7540-8170-9CA734CB696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2676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USERHIDDEN" val="1"/>
</p:tagLst>
</file>

<file path=ppt/tags/tag10.xml><?xml version="1.0" encoding="utf-8"?>
<p:tagLst xmlns:a="http://schemas.openxmlformats.org/drawingml/2006/main" xmlns:r="http://schemas.openxmlformats.org/officeDocument/2006/relationships" xmlns:p="http://schemas.openxmlformats.org/presentationml/2006/main">
  <p:tag name="USERHIDDEN" val="1"/>
</p:tagLst>
</file>

<file path=ppt/tags/tag11.xml><?xml version="1.0" encoding="utf-8"?>
<p:tagLst xmlns:a="http://schemas.openxmlformats.org/drawingml/2006/main" xmlns:r="http://schemas.openxmlformats.org/officeDocument/2006/relationships" xmlns:p="http://schemas.openxmlformats.org/presentationml/2006/main">
  <p:tag name="USERHIDDEN" val="1"/>
</p:tagLst>
</file>

<file path=ppt/tags/tag12.xml><?xml version="1.0" encoding="utf-8"?>
<p:tagLst xmlns:a="http://schemas.openxmlformats.org/drawingml/2006/main" xmlns:r="http://schemas.openxmlformats.org/officeDocument/2006/relationships" xmlns:p="http://schemas.openxmlformats.org/presentationml/2006/main">
  <p:tag name="USERHIDDEN" val="1"/>
</p:tagLst>
</file>

<file path=ppt/tags/tag13.xml><?xml version="1.0" encoding="utf-8"?>
<p:tagLst xmlns:a="http://schemas.openxmlformats.org/drawingml/2006/main" xmlns:r="http://schemas.openxmlformats.org/officeDocument/2006/relationships" xmlns:p="http://schemas.openxmlformats.org/presentationml/2006/main">
  <p:tag name="USERHIDDEN" val="1"/>
</p:tagLst>
</file>

<file path=ppt/tags/tag14.xml><?xml version="1.0" encoding="utf-8"?>
<p:tagLst xmlns:a="http://schemas.openxmlformats.org/drawingml/2006/main" xmlns:r="http://schemas.openxmlformats.org/officeDocument/2006/relationships" xmlns:p="http://schemas.openxmlformats.org/presentationml/2006/main">
  <p:tag name="USERHIDDEN" val="1"/>
</p:tagLst>
</file>

<file path=ppt/tags/tag15.xml><?xml version="1.0" encoding="utf-8"?>
<p:tagLst xmlns:a="http://schemas.openxmlformats.org/drawingml/2006/main" xmlns:r="http://schemas.openxmlformats.org/officeDocument/2006/relationships" xmlns:p="http://schemas.openxmlformats.org/presentationml/2006/main">
  <p:tag name="USERHIDDEN" val="1"/>
</p:tagLst>
</file>

<file path=ppt/tags/tag16.xml><?xml version="1.0" encoding="utf-8"?>
<p:tagLst xmlns:a="http://schemas.openxmlformats.org/drawingml/2006/main" xmlns:r="http://schemas.openxmlformats.org/officeDocument/2006/relationships" xmlns:p="http://schemas.openxmlformats.org/presentationml/2006/main">
  <p:tag name="USERHIDDEN" val="1"/>
</p:tagLst>
</file>

<file path=ppt/tags/tag17.xml><?xml version="1.0" encoding="utf-8"?>
<p:tagLst xmlns:a="http://schemas.openxmlformats.org/drawingml/2006/main" xmlns:r="http://schemas.openxmlformats.org/officeDocument/2006/relationships" xmlns:p="http://schemas.openxmlformats.org/presentationml/2006/main">
  <p:tag name="USERHIDDEN" val="1"/>
</p:tagLst>
</file>

<file path=ppt/tags/tag2.xml><?xml version="1.0" encoding="utf-8"?>
<p:tagLst xmlns:a="http://schemas.openxmlformats.org/drawingml/2006/main" xmlns:r="http://schemas.openxmlformats.org/officeDocument/2006/relationships" xmlns:p="http://schemas.openxmlformats.org/presentationml/2006/main">
  <p:tag name="USERHIDDEN" val="1"/>
</p:tagLst>
</file>

<file path=ppt/tags/tag3.xml><?xml version="1.0" encoding="utf-8"?>
<p:tagLst xmlns:a="http://schemas.openxmlformats.org/drawingml/2006/main" xmlns:r="http://schemas.openxmlformats.org/officeDocument/2006/relationships" xmlns:p="http://schemas.openxmlformats.org/presentationml/2006/main">
  <p:tag name="USERHIDDEN" val="1"/>
</p:tagLst>
</file>

<file path=ppt/tags/tag4.xml><?xml version="1.0" encoding="utf-8"?>
<p:tagLst xmlns:a="http://schemas.openxmlformats.org/drawingml/2006/main" xmlns:r="http://schemas.openxmlformats.org/officeDocument/2006/relationships" xmlns:p="http://schemas.openxmlformats.org/presentationml/2006/main">
  <p:tag name="USERHIDDEN" val="1"/>
</p:tagLst>
</file>

<file path=ppt/tags/tag5.xml><?xml version="1.0" encoding="utf-8"?>
<p:tagLst xmlns:a="http://schemas.openxmlformats.org/drawingml/2006/main" xmlns:r="http://schemas.openxmlformats.org/officeDocument/2006/relationships" xmlns:p="http://schemas.openxmlformats.org/presentationml/2006/main">
  <p:tag name="USERHIDDEN" val="1"/>
</p:tagLst>
</file>

<file path=ppt/tags/tag6.xml><?xml version="1.0" encoding="utf-8"?>
<p:tagLst xmlns:a="http://schemas.openxmlformats.org/drawingml/2006/main" xmlns:r="http://schemas.openxmlformats.org/officeDocument/2006/relationships" xmlns:p="http://schemas.openxmlformats.org/presentationml/2006/main">
  <p:tag name="USERHIDDEN" val="1"/>
</p:tagLst>
</file>

<file path=ppt/tags/tag7.xml><?xml version="1.0" encoding="utf-8"?>
<p:tagLst xmlns:a="http://schemas.openxmlformats.org/drawingml/2006/main" xmlns:r="http://schemas.openxmlformats.org/officeDocument/2006/relationships" xmlns:p="http://schemas.openxmlformats.org/presentationml/2006/main">
  <p:tag name="USERHIDDEN" val="1"/>
</p:tagLst>
</file>

<file path=ppt/tags/tag8.xml><?xml version="1.0" encoding="utf-8"?>
<p:tagLst xmlns:a="http://schemas.openxmlformats.org/drawingml/2006/main" xmlns:r="http://schemas.openxmlformats.org/officeDocument/2006/relationships" xmlns:p="http://schemas.openxmlformats.org/presentationml/2006/main">
  <p:tag name="USERHIDDEN" val="1"/>
</p:tagLst>
</file>

<file path=ppt/tags/tag9.xml><?xml version="1.0" encoding="utf-8"?>
<p:tagLst xmlns:a="http://schemas.openxmlformats.org/drawingml/2006/main" xmlns:r="http://schemas.openxmlformats.org/officeDocument/2006/relationships" xmlns:p="http://schemas.openxmlformats.org/presentationml/2006/main">
  <p:tag name="USERHIDDEN" val="1"/>
</p:tagLst>
</file>

<file path=ppt/theme/theme1.xml><?xml version="1.0" encoding="utf-8"?>
<a:theme xmlns:a="http://schemas.openxmlformats.org/drawingml/2006/main" name="Workday Corporate Template">
  <a:themeElements>
    <a:clrScheme name="Workday">
      <a:dk1>
        <a:srgbClr val="666666"/>
      </a:dk1>
      <a:lt1>
        <a:srgbClr val="FFFFFF"/>
      </a:lt1>
      <a:dk2>
        <a:srgbClr val="005CB9"/>
      </a:dk2>
      <a:lt2>
        <a:srgbClr val="F38B00"/>
      </a:lt2>
      <a:accent1>
        <a:srgbClr val="005CB9"/>
      </a:accent1>
      <a:accent2>
        <a:srgbClr val="F7C41B"/>
      </a:accent2>
      <a:accent3>
        <a:srgbClr val="9ACAEB"/>
      </a:accent3>
      <a:accent4>
        <a:srgbClr val="77BC1F"/>
      </a:accent4>
      <a:accent5>
        <a:srgbClr val="40B4E5"/>
      </a:accent5>
      <a:accent6>
        <a:srgbClr val="FF671B"/>
      </a:accent6>
      <a:hlink>
        <a:srgbClr val="77C9FF"/>
      </a:hlink>
      <a:folHlink>
        <a:srgbClr val="51AEF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91440" indent="-91440" algn="ctr">
          <a:spcBef>
            <a:spcPts val="1200"/>
          </a:spcBef>
          <a:buClr>
            <a:schemeClr val="tx2"/>
          </a:buClr>
          <a:defRPr sz="1600" dirty="0"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smtClean="0"/>
        </a:defPPr>
      </a:lstStyle>
    </a:txDef>
  </a:objectDefaults>
  <a:extraClrSchemeLst/>
  <a:extLst>
    <a:ext uri="{05A4C25C-085E-4340-85A3-A5531E510DB2}">
      <thm15:themeFamily xmlns:thm15="http://schemas.microsoft.com/office/thememl/2012/main" name="Presentation14" id="{50C61A8E-3F81-F94A-9163-34D2DC91D4A0}" vid="{9C933C39-64F7-2E45-A3B8-D4F7DA5330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8E4B2C7792304B8BE6A35C52DA097F" ma:contentTypeVersion="1" ma:contentTypeDescription="Create a new document." ma:contentTypeScope="" ma:versionID="5dbd325b4817a44a651219e2c8101c22">
  <xsd:schema xmlns:xsd="http://www.w3.org/2001/XMLSchema" xmlns:xs="http://www.w3.org/2001/XMLSchema" xmlns:p="http://schemas.microsoft.com/office/2006/metadata/properties" xmlns:ns3="f0af748b-6ed4-4b97-806e-35d3345c10a3" targetNamespace="http://schemas.microsoft.com/office/2006/metadata/properties" ma:root="true" ma:fieldsID="42bd8d82b7c8c8eb71c000c46cd65f2a" ns3:_="">
    <xsd:import namespace="f0af748b-6ed4-4b97-806e-35d3345c10a3"/>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af748b-6ed4-4b97-806e-35d3345c10a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A58720-54C9-4268-B55A-2E1977496D66}">
  <ds:schemaRefs>
    <ds:schemaRef ds:uri="f0af748b-6ed4-4b97-806e-35d3345c10a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549CB07-DBF7-42F7-ABF3-FE79AE2FAB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af748b-6ed4-4b97-806e-35d3345c1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2BAC48-EB55-4749-9E88-095BF381F9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Workday Corporate Template</Template>
  <TotalTime>14345</TotalTime>
  <Words>573</Words>
  <Application>Microsoft Office PowerPoint</Application>
  <PresentationFormat>On-screen Show (16:9)</PresentationFormat>
  <Paragraphs>128</Paragraphs>
  <Slides>38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Courier New</vt:lpstr>
      <vt:lpstr>Gill Sans</vt:lpstr>
      <vt:lpstr>Lucida Grande</vt:lpstr>
      <vt:lpstr>Wingdings</vt:lpstr>
      <vt:lpstr>Workday Corporate Template</vt:lpstr>
      <vt:lpstr>FN312045 - Introduction to Supply Chain Management: Exploring Workday Procurement and Workday Inventory</vt:lpstr>
      <vt:lpstr>PowerPoint Presentation</vt:lpstr>
      <vt:lpstr>Objectives of Session</vt:lpstr>
      <vt:lpstr>Customer: Dayton Children’s Hospital</vt:lpstr>
      <vt:lpstr>Dayton Children’s Hospital: About Us</vt:lpstr>
      <vt:lpstr>Dayton Children’s Hospital: About Us</vt:lpstr>
      <vt:lpstr>Workday Full Suite</vt:lpstr>
      <vt:lpstr>The Power of One: DCH Employee View</vt:lpstr>
      <vt:lpstr>Deployment Considerations</vt:lpstr>
      <vt:lpstr>Project Team &amp; Governance Structure</vt:lpstr>
      <vt:lpstr>Workday Integrations</vt:lpstr>
      <vt:lpstr>E2E Testing Jan 2019</vt:lpstr>
      <vt:lpstr>Training Objectives &amp; Guides</vt:lpstr>
      <vt:lpstr>Workday SCM Scope</vt:lpstr>
      <vt:lpstr>Powerful, Real-Time Analytics</vt:lpstr>
      <vt:lpstr>Leveraging Dashboards</vt:lpstr>
      <vt:lpstr>Procurement Dashboard</vt:lpstr>
      <vt:lpstr>Procurement Dashboard</vt:lpstr>
      <vt:lpstr>Buyer Workload</vt:lpstr>
      <vt:lpstr>Buyer Workload – Detailed View</vt:lpstr>
      <vt:lpstr>Inventory Dashboard</vt:lpstr>
      <vt:lpstr>Inventory Dashboard - Top Ordered Items</vt:lpstr>
      <vt:lpstr>Inventory Unfilled Dashboards</vt:lpstr>
      <vt:lpstr>Powerful, Real-Time Analytics  Cross-Functional Reporting for Managers and Directors</vt:lpstr>
      <vt:lpstr>Management Reporting Dashboards</vt:lpstr>
      <vt:lpstr>Management Reporting Dashboard - Supply Chain</vt:lpstr>
      <vt:lpstr>Management Reporting Dashboard – Supply Chain</vt:lpstr>
      <vt:lpstr>Management Reporting Dashboard – Supply Chain</vt:lpstr>
      <vt:lpstr>Top Spend Non PO Invoices – Detailed View</vt:lpstr>
      <vt:lpstr>View Supplier Invoice</vt:lpstr>
      <vt:lpstr>Management Detailed Reporting</vt:lpstr>
      <vt:lpstr>Healthcare – Compliance Data</vt:lpstr>
      <vt:lpstr>Supplier Contracts</vt:lpstr>
      <vt:lpstr>Supplier Contract Types</vt:lpstr>
      <vt:lpstr>Supplier Contracts</vt:lpstr>
      <vt:lpstr>Example of Searching</vt:lpstr>
      <vt:lpstr>Key Takeaways for Mutual Success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Saritha Surapaneni</dc:creator>
  <cp:keywords/>
  <dc:description/>
  <cp:lastModifiedBy>David Farrall</cp:lastModifiedBy>
  <cp:revision>212</cp:revision>
  <dcterms:created xsi:type="dcterms:W3CDTF">2019-05-09T17:45:08Z</dcterms:created>
  <dcterms:modified xsi:type="dcterms:W3CDTF">2019-10-19T15:10:41Z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0x010100EF8E4B2C7792304B8BE6A35C52DA097F</vt:lpwstr>
  </property>
</Properties>
</file>